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Relationship Id="rId27" Type="http://schemas.openxmlformats.org/officeDocument/2006/relationships/image" Target="../media/image26.png"/><Relationship Id="rId28" Type="http://schemas.openxmlformats.org/officeDocument/2006/relationships/image" Target="../media/image27.png"/><Relationship Id="rId29" Type="http://schemas.openxmlformats.org/officeDocument/2006/relationships/image" Target="../media/image28.png"/><Relationship Id="rId30" Type="http://schemas.openxmlformats.org/officeDocument/2006/relationships/image" Target="../media/image29.png"/><Relationship Id="rId31" Type="http://schemas.openxmlformats.org/officeDocument/2006/relationships/image" Target="../media/image30.png"/><Relationship Id="rId32" Type="http://schemas.openxmlformats.org/officeDocument/2006/relationships/image" Target="../media/image31.png"/><Relationship Id="rId33" Type="http://schemas.openxmlformats.org/officeDocument/2006/relationships/image" Target="../media/image32.png"/><Relationship Id="rId34" Type="http://schemas.openxmlformats.org/officeDocument/2006/relationships/image" Target="../media/image33.png"/><Relationship Id="rId35" Type="http://schemas.openxmlformats.org/officeDocument/2006/relationships/image" Target="../media/image34.png"/><Relationship Id="rId36" Type="http://schemas.openxmlformats.org/officeDocument/2006/relationships/image" Target="../media/image35.png"/><Relationship Id="rId37" Type="http://schemas.openxmlformats.org/officeDocument/2006/relationships/image" Target="../media/image36.png"/><Relationship Id="rId38" Type="http://schemas.openxmlformats.org/officeDocument/2006/relationships/image" Target="../media/image37.png"/><Relationship Id="rId39" Type="http://schemas.openxmlformats.org/officeDocument/2006/relationships/image" Target="../media/image38.png"/><Relationship Id="rId40" Type="http://schemas.openxmlformats.org/officeDocument/2006/relationships/image" Target="../media/image39.png"/><Relationship Id="rId41" Type="http://schemas.openxmlformats.org/officeDocument/2006/relationships/image" Target="../media/image40.png"/><Relationship Id="rId42" Type="http://schemas.openxmlformats.org/officeDocument/2006/relationships/image" Target="../media/image41.png"/><Relationship Id="rId43" Type="http://schemas.openxmlformats.org/officeDocument/2006/relationships/image" Target="../media/image42.png"/><Relationship Id="rId44" Type="http://schemas.openxmlformats.org/officeDocument/2006/relationships/image" Target="../media/image43.png"/><Relationship Id="rId45" Type="http://schemas.openxmlformats.org/officeDocument/2006/relationships/image" Target="../media/image44.png"/><Relationship Id="rId46" Type="http://schemas.openxmlformats.org/officeDocument/2006/relationships/image" Target="../media/image45.png"/><Relationship Id="rId47" Type="http://schemas.openxmlformats.org/officeDocument/2006/relationships/image" Target="../media/image46.png"/><Relationship Id="rId48" Type="http://schemas.openxmlformats.org/officeDocument/2006/relationships/image" Target="../media/image47.png"/><Relationship Id="rId49" Type="http://schemas.openxmlformats.org/officeDocument/2006/relationships/image" Target="../media/image48.png"/><Relationship Id="rId50" Type="http://schemas.openxmlformats.org/officeDocument/2006/relationships/image" Target="../media/image49.png"/><Relationship Id="rId51" Type="http://schemas.openxmlformats.org/officeDocument/2006/relationships/image" Target="../media/image50.png"/><Relationship Id="rId52" Type="http://schemas.openxmlformats.org/officeDocument/2006/relationships/image" Target="../media/image51.png"/><Relationship Id="rId53" Type="http://schemas.openxmlformats.org/officeDocument/2006/relationships/image" Target="../media/image52.png"/><Relationship Id="rId54" Type="http://schemas.openxmlformats.org/officeDocument/2006/relationships/image" Target="../media/image53.png"/><Relationship Id="rId55" Type="http://schemas.openxmlformats.org/officeDocument/2006/relationships/image" Target="../media/image54.png"/><Relationship Id="rId56" Type="http://schemas.openxmlformats.org/officeDocument/2006/relationships/image" Target="../media/image55.png"/><Relationship Id="rId57" Type="http://schemas.openxmlformats.org/officeDocument/2006/relationships/image" Target="../media/image56.png"/><Relationship Id="rId58" Type="http://schemas.openxmlformats.org/officeDocument/2006/relationships/image" Target="../media/image5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10210659"/>
            <a:ext cx="5022215" cy="481965"/>
          </a:xfrm>
          <a:custGeom>
            <a:avLst/>
            <a:gdLst/>
            <a:ahLst/>
            <a:cxnLst/>
            <a:rect l="l" t="t" r="r" b="b"/>
            <a:pathLst>
              <a:path w="5022215" h="481965">
                <a:moveTo>
                  <a:pt x="4171991" y="0"/>
                </a:moveTo>
                <a:lnTo>
                  <a:pt x="4123944" y="362"/>
                </a:lnTo>
                <a:lnTo>
                  <a:pt x="749376" y="103829"/>
                </a:lnTo>
                <a:lnTo>
                  <a:pt x="701393" y="106413"/>
                </a:lnTo>
                <a:lnTo>
                  <a:pt x="654050" y="111166"/>
                </a:lnTo>
                <a:lnTo>
                  <a:pt x="607392" y="118039"/>
                </a:lnTo>
                <a:lnTo>
                  <a:pt x="561468" y="126981"/>
                </a:lnTo>
                <a:lnTo>
                  <a:pt x="516326" y="137942"/>
                </a:lnTo>
                <a:lnTo>
                  <a:pt x="472011" y="150871"/>
                </a:lnTo>
                <a:lnTo>
                  <a:pt x="428573" y="165717"/>
                </a:lnTo>
                <a:lnTo>
                  <a:pt x="386058" y="182431"/>
                </a:lnTo>
                <a:lnTo>
                  <a:pt x="344514" y="200961"/>
                </a:lnTo>
                <a:lnTo>
                  <a:pt x="303989" y="221258"/>
                </a:lnTo>
                <a:lnTo>
                  <a:pt x="264529" y="243270"/>
                </a:lnTo>
                <a:lnTo>
                  <a:pt x="226183" y="266948"/>
                </a:lnTo>
                <a:lnTo>
                  <a:pt x="188997" y="292241"/>
                </a:lnTo>
                <a:lnTo>
                  <a:pt x="153020" y="319098"/>
                </a:lnTo>
                <a:lnTo>
                  <a:pt x="118298" y="347469"/>
                </a:lnTo>
                <a:lnTo>
                  <a:pt x="84880" y="377303"/>
                </a:lnTo>
                <a:lnTo>
                  <a:pt x="52812" y="408551"/>
                </a:lnTo>
                <a:lnTo>
                  <a:pt x="22142" y="441161"/>
                </a:lnTo>
                <a:lnTo>
                  <a:pt x="0" y="466863"/>
                </a:lnTo>
                <a:lnTo>
                  <a:pt x="0" y="481343"/>
                </a:lnTo>
                <a:lnTo>
                  <a:pt x="5021595" y="481343"/>
                </a:lnTo>
                <a:lnTo>
                  <a:pt x="5012058" y="465897"/>
                </a:lnTo>
                <a:lnTo>
                  <a:pt x="4986765" y="428710"/>
                </a:lnTo>
                <a:lnTo>
                  <a:pt x="4959908" y="392731"/>
                </a:lnTo>
                <a:lnTo>
                  <a:pt x="4931537" y="358008"/>
                </a:lnTo>
                <a:lnTo>
                  <a:pt x="4901703" y="324588"/>
                </a:lnTo>
                <a:lnTo>
                  <a:pt x="4870455" y="292518"/>
                </a:lnTo>
                <a:lnTo>
                  <a:pt x="4837845" y="261847"/>
                </a:lnTo>
                <a:lnTo>
                  <a:pt x="4803923" y="232621"/>
                </a:lnTo>
                <a:lnTo>
                  <a:pt x="4768740" y="204888"/>
                </a:lnTo>
                <a:lnTo>
                  <a:pt x="4732346" y="178696"/>
                </a:lnTo>
                <a:lnTo>
                  <a:pt x="4694791" y="154092"/>
                </a:lnTo>
                <a:lnTo>
                  <a:pt x="4656126" y="131123"/>
                </a:lnTo>
                <a:lnTo>
                  <a:pt x="4616402" y="109837"/>
                </a:lnTo>
                <a:lnTo>
                  <a:pt x="4575669" y="90282"/>
                </a:lnTo>
                <a:lnTo>
                  <a:pt x="4533977" y="72505"/>
                </a:lnTo>
                <a:lnTo>
                  <a:pt x="4491377" y="56554"/>
                </a:lnTo>
                <a:lnTo>
                  <a:pt x="4447919" y="42476"/>
                </a:lnTo>
                <a:lnTo>
                  <a:pt x="4403654" y="30318"/>
                </a:lnTo>
                <a:lnTo>
                  <a:pt x="4358633" y="20128"/>
                </a:lnTo>
                <a:lnTo>
                  <a:pt x="4312905" y="11954"/>
                </a:lnTo>
                <a:lnTo>
                  <a:pt x="4266522" y="5843"/>
                </a:lnTo>
                <a:lnTo>
                  <a:pt x="4219534" y="1842"/>
                </a:lnTo>
                <a:lnTo>
                  <a:pt x="4171991" y="0"/>
                </a:lnTo>
                <a:close/>
              </a:path>
            </a:pathLst>
          </a:custGeom>
          <a:solidFill>
            <a:srgbClr val="26A0D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60005" cy="2972286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61953" y="9407000"/>
            <a:ext cx="2598051" cy="1285003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236938" y="3071285"/>
            <a:ext cx="288925" cy="288925"/>
          </a:xfrm>
          <a:custGeom>
            <a:avLst/>
            <a:gdLst/>
            <a:ahLst/>
            <a:cxnLst/>
            <a:rect l="l" t="t" r="r" b="b"/>
            <a:pathLst>
              <a:path w="288925" h="288925">
                <a:moveTo>
                  <a:pt x="228892" y="123825"/>
                </a:moveTo>
                <a:lnTo>
                  <a:pt x="191985" y="123825"/>
                </a:lnTo>
                <a:lnTo>
                  <a:pt x="191985" y="283959"/>
                </a:lnTo>
                <a:lnTo>
                  <a:pt x="198031" y="288721"/>
                </a:lnTo>
                <a:lnTo>
                  <a:pt x="222643" y="288721"/>
                </a:lnTo>
                <a:lnTo>
                  <a:pt x="228892" y="283959"/>
                </a:lnTo>
                <a:lnTo>
                  <a:pt x="228892" y="123825"/>
                </a:lnTo>
                <a:close/>
              </a:path>
              <a:path w="288925" h="288925">
                <a:moveTo>
                  <a:pt x="105067" y="170548"/>
                </a:moveTo>
                <a:lnTo>
                  <a:pt x="41668" y="170548"/>
                </a:lnTo>
                <a:lnTo>
                  <a:pt x="28643" y="172298"/>
                </a:lnTo>
                <a:lnTo>
                  <a:pt x="19340" y="177546"/>
                </a:lnTo>
                <a:lnTo>
                  <a:pt x="13759" y="186289"/>
                </a:lnTo>
                <a:lnTo>
                  <a:pt x="11899" y="198526"/>
                </a:lnTo>
                <a:lnTo>
                  <a:pt x="11899" y="250926"/>
                </a:lnTo>
                <a:lnTo>
                  <a:pt x="13759" y="263554"/>
                </a:lnTo>
                <a:lnTo>
                  <a:pt x="19340" y="272575"/>
                </a:lnTo>
                <a:lnTo>
                  <a:pt x="28643" y="277988"/>
                </a:lnTo>
                <a:lnTo>
                  <a:pt x="41668" y="279793"/>
                </a:lnTo>
                <a:lnTo>
                  <a:pt x="105067" y="279793"/>
                </a:lnTo>
                <a:lnTo>
                  <a:pt x="118218" y="277988"/>
                </a:lnTo>
                <a:lnTo>
                  <a:pt x="127612" y="272575"/>
                </a:lnTo>
                <a:lnTo>
                  <a:pt x="133249" y="263554"/>
                </a:lnTo>
                <a:lnTo>
                  <a:pt x="135128" y="250926"/>
                </a:lnTo>
                <a:lnTo>
                  <a:pt x="135128" y="245567"/>
                </a:lnTo>
                <a:lnTo>
                  <a:pt x="48221" y="245567"/>
                </a:lnTo>
                <a:lnTo>
                  <a:pt x="46431" y="243878"/>
                </a:lnTo>
                <a:lnTo>
                  <a:pt x="46431" y="206273"/>
                </a:lnTo>
                <a:lnTo>
                  <a:pt x="48221" y="204787"/>
                </a:lnTo>
                <a:lnTo>
                  <a:pt x="135128" y="204787"/>
                </a:lnTo>
                <a:lnTo>
                  <a:pt x="135128" y="198526"/>
                </a:lnTo>
                <a:lnTo>
                  <a:pt x="133249" y="186289"/>
                </a:lnTo>
                <a:lnTo>
                  <a:pt x="127612" y="177546"/>
                </a:lnTo>
                <a:lnTo>
                  <a:pt x="118218" y="172298"/>
                </a:lnTo>
                <a:lnTo>
                  <a:pt x="105067" y="170548"/>
                </a:lnTo>
                <a:close/>
              </a:path>
              <a:path w="288925" h="288925">
                <a:moveTo>
                  <a:pt x="135128" y="204787"/>
                </a:moveTo>
                <a:lnTo>
                  <a:pt x="98513" y="204787"/>
                </a:lnTo>
                <a:lnTo>
                  <a:pt x="100304" y="206273"/>
                </a:lnTo>
                <a:lnTo>
                  <a:pt x="100304" y="243878"/>
                </a:lnTo>
                <a:lnTo>
                  <a:pt x="98513" y="245567"/>
                </a:lnTo>
                <a:lnTo>
                  <a:pt x="135128" y="245567"/>
                </a:lnTo>
                <a:lnTo>
                  <a:pt x="135128" y="204787"/>
                </a:lnTo>
                <a:close/>
              </a:path>
              <a:path w="288925" h="288925">
                <a:moveTo>
                  <a:pt x="128676" y="130073"/>
                </a:moveTo>
                <a:lnTo>
                  <a:pt x="18554" y="130073"/>
                </a:lnTo>
                <a:lnTo>
                  <a:pt x="13690" y="135432"/>
                </a:lnTo>
                <a:lnTo>
                  <a:pt x="13690" y="156857"/>
                </a:lnTo>
                <a:lnTo>
                  <a:pt x="18554" y="162217"/>
                </a:lnTo>
                <a:lnTo>
                  <a:pt x="128676" y="162217"/>
                </a:lnTo>
                <a:lnTo>
                  <a:pt x="133642" y="156857"/>
                </a:lnTo>
                <a:lnTo>
                  <a:pt x="133642" y="135432"/>
                </a:lnTo>
                <a:lnTo>
                  <a:pt x="128676" y="130073"/>
                </a:lnTo>
                <a:close/>
              </a:path>
              <a:path w="288925" h="288925">
                <a:moveTo>
                  <a:pt x="282867" y="87807"/>
                </a:moveTo>
                <a:lnTo>
                  <a:pt x="140690" y="87807"/>
                </a:lnTo>
                <a:lnTo>
                  <a:pt x="134835" y="93764"/>
                </a:lnTo>
                <a:lnTo>
                  <a:pt x="134835" y="117767"/>
                </a:lnTo>
                <a:lnTo>
                  <a:pt x="140690" y="123825"/>
                </a:lnTo>
                <a:lnTo>
                  <a:pt x="282867" y="123825"/>
                </a:lnTo>
                <a:lnTo>
                  <a:pt x="288721" y="117767"/>
                </a:lnTo>
                <a:lnTo>
                  <a:pt x="288721" y="93764"/>
                </a:lnTo>
                <a:lnTo>
                  <a:pt x="282867" y="87807"/>
                </a:lnTo>
                <a:close/>
              </a:path>
              <a:path w="288925" h="288925">
                <a:moveTo>
                  <a:pt x="128676" y="89585"/>
                </a:moveTo>
                <a:lnTo>
                  <a:pt x="18554" y="89585"/>
                </a:lnTo>
                <a:lnTo>
                  <a:pt x="13690" y="94945"/>
                </a:lnTo>
                <a:lnTo>
                  <a:pt x="13690" y="116573"/>
                </a:lnTo>
                <a:lnTo>
                  <a:pt x="18554" y="122034"/>
                </a:lnTo>
                <a:lnTo>
                  <a:pt x="128676" y="122034"/>
                </a:lnTo>
                <a:lnTo>
                  <a:pt x="133642" y="116573"/>
                </a:lnTo>
                <a:lnTo>
                  <a:pt x="133642" y="94945"/>
                </a:lnTo>
                <a:lnTo>
                  <a:pt x="128676" y="89585"/>
                </a:lnTo>
                <a:close/>
              </a:path>
              <a:path w="288925" h="288925">
                <a:moveTo>
                  <a:pt x="222643" y="0"/>
                </a:moveTo>
                <a:lnTo>
                  <a:pt x="198031" y="0"/>
                </a:lnTo>
                <a:lnTo>
                  <a:pt x="191985" y="4559"/>
                </a:lnTo>
                <a:lnTo>
                  <a:pt x="191985" y="87807"/>
                </a:lnTo>
                <a:lnTo>
                  <a:pt x="228892" y="87807"/>
                </a:lnTo>
                <a:lnTo>
                  <a:pt x="228892" y="4559"/>
                </a:lnTo>
                <a:lnTo>
                  <a:pt x="222643" y="0"/>
                </a:lnTo>
                <a:close/>
              </a:path>
              <a:path w="288925" h="288925">
                <a:moveTo>
                  <a:pt x="142074" y="48514"/>
                </a:moveTo>
                <a:lnTo>
                  <a:pt x="4851" y="48514"/>
                </a:lnTo>
                <a:lnTo>
                  <a:pt x="0" y="54165"/>
                </a:lnTo>
                <a:lnTo>
                  <a:pt x="0" y="76796"/>
                </a:lnTo>
                <a:lnTo>
                  <a:pt x="4851" y="82448"/>
                </a:lnTo>
                <a:lnTo>
                  <a:pt x="142074" y="82448"/>
                </a:lnTo>
                <a:lnTo>
                  <a:pt x="147040" y="76796"/>
                </a:lnTo>
                <a:lnTo>
                  <a:pt x="147040" y="54165"/>
                </a:lnTo>
                <a:lnTo>
                  <a:pt x="142074" y="48514"/>
                </a:lnTo>
                <a:close/>
              </a:path>
              <a:path w="288925" h="288925">
                <a:moveTo>
                  <a:pt x="125996" y="8928"/>
                </a:moveTo>
                <a:lnTo>
                  <a:pt x="20929" y="8928"/>
                </a:lnTo>
                <a:lnTo>
                  <a:pt x="16065" y="14478"/>
                </a:lnTo>
                <a:lnTo>
                  <a:pt x="16065" y="36309"/>
                </a:lnTo>
                <a:lnTo>
                  <a:pt x="20929" y="41668"/>
                </a:lnTo>
                <a:lnTo>
                  <a:pt x="125996" y="41668"/>
                </a:lnTo>
                <a:lnTo>
                  <a:pt x="130962" y="36309"/>
                </a:lnTo>
                <a:lnTo>
                  <a:pt x="130962" y="14478"/>
                </a:lnTo>
                <a:lnTo>
                  <a:pt x="125996" y="8928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755092" y="3071278"/>
            <a:ext cx="281940" cy="287020"/>
          </a:xfrm>
          <a:custGeom>
            <a:avLst/>
            <a:gdLst/>
            <a:ahLst/>
            <a:cxnLst/>
            <a:rect l="l" t="t" r="r" b="b"/>
            <a:pathLst>
              <a:path w="281940" h="287020">
                <a:moveTo>
                  <a:pt x="189014" y="249440"/>
                </a:moveTo>
                <a:lnTo>
                  <a:pt x="184848" y="249440"/>
                </a:lnTo>
                <a:lnTo>
                  <a:pt x="143469" y="251857"/>
                </a:lnTo>
                <a:lnTo>
                  <a:pt x="100903" y="253755"/>
                </a:lnTo>
                <a:lnTo>
                  <a:pt x="57148" y="255134"/>
                </a:lnTo>
                <a:lnTo>
                  <a:pt x="12204" y="255993"/>
                </a:lnTo>
                <a:lnTo>
                  <a:pt x="4064" y="255993"/>
                </a:lnTo>
                <a:lnTo>
                  <a:pt x="0" y="260654"/>
                </a:lnTo>
                <a:lnTo>
                  <a:pt x="0" y="281089"/>
                </a:lnTo>
                <a:lnTo>
                  <a:pt x="4267" y="286651"/>
                </a:lnTo>
                <a:lnTo>
                  <a:pt x="12801" y="286651"/>
                </a:lnTo>
                <a:lnTo>
                  <a:pt x="22624" y="286463"/>
                </a:lnTo>
                <a:lnTo>
                  <a:pt x="98526" y="283667"/>
                </a:lnTo>
                <a:lnTo>
                  <a:pt x="100304" y="283667"/>
                </a:lnTo>
                <a:lnTo>
                  <a:pt x="169062" y="280695"/>
                </a:lnTo>
                <a:lnTo>
                  <a:pt x="179540" y="279799"/>
                </a:lnTo>
                <a:lnTo>
                  <a:pt x="187162" y="278364"/>
                </a:lnTo>
                <a:lnTo>
                  <a:pt x="187310" y="278364"/>
                </a:lnTo>
                <a:lnTo>
                  <a:pt x="192785" y="276226"/>
                </a:lnTo>
                <a:lnTo>
                  <a:pt x="195554" y="273545"/>
                </a:lnTo>
                <a:lnTo>
                  <a:pt x="274341" y="273545"/>
                </a:lnTo>
                <a:lnTo>
                  <a:pt x="279364" y="263137"/>
                </a:lnTo>
                <a:lnTo>
                  <a:pt x="280660" y="251857"/>
                </a:lnTo>
                <a:lnTo>
                  <a:pt x="193824" y="251857"/>
                </a:lnTo>
                <a:lnTo>
                  <a:pt x="191985" y="250228"/>
                </a:lnTo>
                <a:lnTo>
                  <a:pt x="189014" y="249440"/>
                </a:lnTo>
                <a:close/>
              </a:path>
              <a:path w="281940" h="287020">
                <a:moveTo>
                  <a:pt x="274341" y="273545"/>
                </a:moveTo>
                <a:lnTo>
                  <a:pt x="195554" y="273545"/>
                </a:lnTo>
                <a:lnTo>
                  <a:pt x="203131" y="278364"/>
                </a:lnTo>
                <a:lnTo>
                  <a:pt x="214834" y="281809"/>
                </a:lnTo>
                <a:lnTo>
                  <a:pt x="230664" y="283878"/>
                </a:lnTo>
                <a:lnTo>
                  <a:pt x="250621" y="284568"/>
                </a:lnTo>
                <a:lnTo>
                  <a:pt x="264038" y="282187"/>
                </a:lnTo>
                <a:lnTo>
                  <a:pt x="273618" y="275043"/>
                </a:lnTo>
                <a:lnTo>
                  <a:pt x="274341" y="273545"/>
                </a:lnTo>
                <a:close/>
              </a:path>
              <a:path w="281940" h="287020">
                <a:moveTo>
                  <a:pt x="209346" y="239915"/>
                </a:moveTo>
                <a:lnTo>
                  <a:pt x="201409" y="239915"/>
                </a:lnTo>
                <a:lnTo>
                  <a:pt x="196748" y="243878"/>
                </a:lnTo>
                <a:lnTo>
                  <a:pt x="193760" y="251857"/>
                </a:lnTo>
                <a:lnTo>
                  <a:pt x="280660" y="251857"/>
                </a:lnTo>
                <a:lnTo>
                  <a:pt x="281212" y="247053"/>
                </a:lnTo>
                <a:lnTo>
                  <a:pt x="242595" y="247053"/>
                </a:lnTo>
                <a:lnTo>
                  <a:pt x="238096" y="246760"/>
                </a:lnTo>
                <a:lnTo>
                  <a:pt x="237169" y="246760"/>
                </a:lnTo>
                <a:lnTo>
                  <a:pt x="229563" y="245490"/>
                </a:lnTo>
                <a:lnTo>
                  <a:pt x="221544" y="243538"/>
                </a:lnTo>
                <a:lnTo>
                  <a:pt x="212521" y="240804"/>
                </a:lnTo>
                <a:lnTo>
                  <a:pt x="210934" y="240207"/>
                </a:lnTo>
                <a:lnTo>
                  <a:pt x="209346" y="239915"/>
                </a:lnTo>
                <a:close/>
              </a:path>
              <a:path w="281940" h="287020">
                <a:moveTo>
                  <a:pt x="281279" y="4267"/>
                </a:moveTo>
                <a:lnTo>
                  <a:pt x="246164" y="4267"/>
                </a:lnTo>
                <a:lnTo>
                  <a:pt x="246082" y="245490"/>
                </a:lnTo>
                <a:lnTo>
                  <a:pt x="244970" y="247053"/>
                </a:lnTo>
                <a:lnTo>
                  <a:pt x="281212" y="247053"/>
                </a:lnTo>
                <a:lnTo>
                  <a:pt x="281279" y="4267"/>
                </a:lnTo>
                <a:close/>
              </a:path>
              <a:path w="281940" h="287020">
                <a:moveTo>
                  <a:pt x="170596" y="245490"/>
                </a:moveTo>
                <a:lnTo>
                  <a:pt x="24408" y="245490"/>
                </a:lnTo>
                <a:lnTo>
                  <a:pt x="33045" y="246760"/>
                </a:lnTo>
                <a:lnTo>
                  <a:pt x="161328" y="246760"/>
                </a:lnTo>
                <a:lnTo>
                  <a:pt x="170596" y="245490"/>
                </a:lnTo>
                <a:close/>
              </a:path>
              <a:path w="281940" h="287020">
                <a:moveTo>
                  <a:pt x="162521" y="169367"/>
                </a:moveTo>
                <a:lnTo>
                  <a:pt x="33934" y="169367"/>
                </a:lnTo>
                <a:lnTo>
                  <a:pt x="24685" y="170650"/>
                </a:lnTo>
                <a:lnTo>
                  <a:pt x="18081" y="174501"/>
                </a:lnTo>
                <a:lnTo>
                  <a:pt x="14121" y="180918"/>
                </a:lnTo>
                <a:lnTo>
                  <a:pt x="12801" y="189903"/>
                </a:lnTo>
                <a:lnTo>
                  <a:pt x="12801" y="225920"/>
                </a:lnTo>
                <a:lnTo>
                  <a:pt x="14020" y="234711"/>
                </a:lnTo>
                <a:lnTo>
                  <a:pt x="14066" y="235038"/>
                </a:lnTo>
                <a:lnTo>
                  <a:pt x="17776" y="241406"/>
                </a:lnTo>
                <a:lnTo>
                  <a:pt x="17860" y="241550"/>
                </a:lnTo>
                <a:lnTo>
                  <a:pt x="24239" y="245490"/>
                </a:lnTo>
                <a:lnTo>
                  <a:pt x="170977" y="245490"/>
                </a:lnTo>
                <a:lnTo>
                  <a:pt x="178073" y="241406"/>
                </a:lnTo>
                <a:lnTo>
                  <a:pt x="182259" y="234711"/>
                </a:lnTo>
                <a:lnTo>
                  <a:pt x="183567" y="225920"/>
                </a:lnTo>
                <a:lnTo>
                  <a:pt x="183654" y="223837"/>
                </a:lnTo>
                <a:lnTo>
                  <a:pt x="44945" y="223837"/>
                </a:lnTo>
                <a:lnTo>
                  <a:pt x="43751" y="221754"/>
                </a:lnTo>
                <a:lnTo>
                  <a:pt x="43751" y="217589"/>
                </a:lnTo>
                <a:lnTo>
                  <a:pt x="183654" y="217589"/>
                </a:lnTo>
                <a:lnTo>
                  <a:pt x="183654" y="198246"/>
                </a:lnTo>
                <a:lnTo>
                  <a:pt x="43751" y="198246"/>
                </a:lnTo>
                <a:lnTo>
                  <a:pt x="43751" y="194081"/>
                </a:lnTo>
                <a:lnTo>
                  <a:pt x="44945" y="191998"/>
                </a:lnTo>
                <a:lnTo>
                  <a:pt x="183654" y="191998"/>
                </a:lnTo>
                <a:lnTo>
                  <a:pt x="183654" y="189014"/>
                </a:lnTo>
                <a:lnTo>
                  <a:pt x="182409" y="180918"/>
                </a:lnTo>
                <a:lnTo>
                  <a:pt x="182333" y="180420"/>
                </a:lnTo>
                <a:lnTo>
                  <a:pt x="178369" y="174280"/>
                </a:lnTo>
                <a:lnTo>
                  <a:pt x="171864" y="170650"/>
                </a:lnTo>
                <a:lnTo>
                  <a:pt x="172179" y="170650"/>
                </a:lnTo>
                <a:lnTo>
                  <a:pt x="162521" y="169367"/>
                </a:lnTo>
                <a:close/>
              </a:path>
              <a:path w="281940" h="287020">
                <a:moveTo>
                  <a:pt x="233959" y="65189"/>
                </a:moveTo>
                <a:lnTo>
                  <a:pt x="200025" y="65189"/>
                </a:lnTo>
                <a:lnTo>
                  <a:pt x="200025" y="220573"/>
                </a:lnTo>
                <a:lnTo>
                  <a:pt x="205676" y="225336"/>
                </a:lnTo>
                <a:lnTo>
                  <a:pt x="228307" y="225336"/>
                </a:lnTo>
                <a:lnTo>
                  <a:pt x="233959" y="220573"/>
                </a:lnTo>
                <a:lnTo>
                  <a:pt x="233959" y="65189"/>
                </a:lnTo>
                <a:close/>
              </a:path>
              <a:path w="281940" h="287020">
                <a:moveTo>
                  <a:pt x="111912" y="217589"/>
                </a:moveTo>
                <a:lnTo>
                  <a:pt x="81851" y="217589"/>
                </a:lnTo>
                <a:lnTo>
                  <a:pt x="81851" y="223837"/>
                </a:lnTo>
                <a:lnTo>
                  <a:pt x="111912" y="223837"/>
                </a:lnTo>
                <a:lnTo>
                  <a:pt x="111912" y="217589"/>
                </a:lnTo>
                <a:close/>
              </a:path>
              <a:path w="281940" h="287020">
                <a:moveTo>
                  <a:pt x="183654" y="217589"/>
                </a:moveTo>
                <a:lnTo>
                  <a:pt x="152400" y="217589"/>
                </a:lnTo>
                <a:lnTo>
                  <a:pt x="152400" y="221754"/>
                </a:lnTo>
                <a:lnTo>
                  <a:pt x="151104" y="223837"/>
                </a:lnTo>
                <a:lnTo>
                  <a:pt x="183654" y="223837"/>
                </a:lnTo>
                <a:lnTo>
                  <a:pt x="183654" y="217589"/>
                </a:lnTo>
                <a:close/>
              </a:path>
              <a:path w="281940" h="287020">
                <a:moveTo>
                  <a:pt x="111912" y="191998"/>
                </a:moveTo>
                <a:lnTo>
                  <a:pt x="81851" y="191998"/>
                </a:lnTo>
                <a:lnTo>
                  <a:pt x="81851" y="198246"/>
                </a:lnTo>
                <a:lnTo>
                  <a:pt x="111912" y="198246"/>
                </a:lnTo>
                <a:lnTo>
                  <a:pt x="111912" y="191998"/>
                </a:lnTo>
                <a:close/>
              </a:path>
              <a:path w="281940" h="287020">
                <a:moveTo>
                  <a:pt x="183654" y="191998"/>
                </a:moveTo>
                <a:lnTo>
                  <a:pt x="150914" y="191998"/>
                </a:lnTo>
                <a:lnTo>
                  <a:pt x="151904" y="193179"/>
                </a:lnTo>
                <a:lnTo>
                  <a:pt x="151981" y="194081"/>
                </a:lnTo>
                <a:lnTo>
                  <a:pt x="152107" y="195567"/>
                </a:lnTo>
                <a:lnTo>
                  <a:pt x="152196" y="198043"/>
                </a:lnTo>
                <a:lnTo>
                  <a:pt x="152400" y="198246"/>
                </a:lnTo>
                <a:lnTo>
                  <a:pt x="183654" y="198246"/>
                </a:lnTo>
                <a:lnTo>
                  <a:pt x="183654" y="191998"/>
                </a:lnTo>
                <a:close/>
              </a:path>
              <a:path w="281940" h="287020">
                <a:moveTo>
                  <a:pt x="193675" y="139014"/>
                </a:moveTo>
                <a:lnTo>
                  <a:pt x="3873" y="139014"/>
                </a:lnTo>
                <a:lnTo>
                  <a:pt x="0" y="143471"/>
                </a:lnTo>
                <a:lnTo>
                  <a:pt x="0" y="159943"/>
                </a:lnTo>
                <a:lnTo>
                  <a:pt x="3873" y="163715"/>
                </a:lnTo>
                <a:lnTo>
                  <a:pt x="193675" y="163715"/>
                </a:lnTo>
                <a:lnTo>
                  <a:pt x="197650" y="159448"/>
                </a:lnTo>
                <a:lnTo>
                  <a:pt x="197650" y="142976"/>
                </a:lnTo>
                <a:lnTo>
                  <a:pt x="193675" y="139014"/>
                </a:lnTo>
                <a:close/>
              </a:path>
              <a:path w="281940" h="287020">
                <a:moveTo>
                  <a:pt x="112814" y="132460"/>
                </a:moveTo>
                <a:lnTo>
                  <a:pt x="81254" y="132460"/>
                </a:lnTo>
                <a:lnTo>
                  <a:pt x="81254" y="139014"/>
                </a:lnTo>
                <a:lnTo>
                  <a:pt x="112814" y="139014"/>
                </a:lnTo>
                <a:lnTo>
                  <a:pt x="112814" y="132460"/>
                </a:lnTo>
                <a:close/>
              </a:path>
              <a:path w="281940" h="287020">
                <a:moveTo>
                  <a:pt x="189903" y="108051"/>
                </a:moveTo>
                <a:lnTo>
                  <a:pt x="11112" y="108051"/>
                </a:lnTo>
                <a:lnTo>
                  <a:pt x="7137" y="112623"/>
                </a:lnTo>
                <a:lnTo>
                  <a:pt x="7137" y="128892"/>
                </a:lnTo>
                <a:lnTo>
                  <a:pt x="11112" y="132460"/>
                </a:lnTo>
                <a:lnTo>
                  <a:pt x="189903" y="132460"/>
                </a:lnTo>
                <a:lnTo>
                  <a:pt x="193776" y="128485"/>
                </a:lnTo>
                <a:lnTo>
                  <a:pt x="193776" y="112217"/>
                </a:lnTo>
                <a:lnTo>
                  <a:pt x="189903" y="108051"/>
                </a:lnTo>
                <a:close/>
              </a:path>
              <a:path w="281940" h="287020">
                <a:moveTo>
                  <a:pt x="112814" y="102400"/>
                </a:moveTo>
                <a:lnTo>
                  <a:pt x="81254" y="102400"/>
                </a:lnTo>
                <a:lnTo>
                  <a:pt x="81254" y="108051"/>
                </a:lnTo>
                <a:lnTo>
                  <a:pt x="112814" y="108051"/>
                </a:lnTo>
                <a:lnTo>
                  <a:pt x="112814" y="102400"/>
                </a:lnTo>
                <a:close/>
              </a:path>
              <a:path w="281940" h="287020">
                <a:moveTo>
                  <a:pt x="183057" y="70548"/>
                </a:moveTo>
                <a:lnTo>
                  <a:pt x="152400" y="70548"/>
                </a:lnTo>
                <a:lnTo>
                  <a:pt x="152006" y="71145"/>
                </a:lnTo>
                <a:lnTo>
                  <a:pt x="151803" y="72428"/>
                </a:lnTo>
                <a:lnTo>
                  <a:pt x="151803" y="74421"/>
                </a:lnTo>
                <a:lnTo>
                  <a:pt x="151612" y="76199"/>
                </a:lnTo>
                <a:lnTo>
                  <a:pt x="151504" y="77685"/>
                </a:lnTo>
                <a:lnTo>
                  <a:pt x="15176" y="77685"/>
                </a:lnTo>
                <a:lnTo>
                  <a:pt x="11315" y="82257"/>
                </a:lnTo>
                <a:lnTo>
                  <a:pt x="11315" y="98729"/>
                </a:lnTo>
                <a:lnTo>
                  <a:pt x="15176" y="102400"/>
                </a:lnTo>
                <a:lnTo>
                  <a:pt x="161632" y="102400"/>
                </a:lnTo>
                <a:lnTo>
                  <a:pt x="171008" y="101097"/>
                </a:lnTo>
                <a:lnTo>
                  <a:pt x="177703" y="97189"/>
                </a:lnTo>
                <a:lnTo>
                  <a:pt x="181719" y="90677"/>
                </a:lnTo>
                <a:lnTo>
                  <a:pt x="182955" y="82257"/>
                </a:lnTo>
                <a:lnTo>
                  <a:pt x="183057" y="70548"/>
                </a:lnTo>
                <a:close/>
              </a:path>
              <a:path w="281940" h="287020">
                <a:moveTo>
                  <a:pt x="112814" y="70548"/>
                </a:moveTo>
                <a:lnTo>
                  <a:pt x="81254" y="70548"/>
                </a:lnTo>
                <a:lnTo>
                  <a:pt x="81254" y="77685"/>
                </a:lnTo>
                <a:lnTo>
                  <a:pt x="112814" y="77685"/>
                </a:lnTo>
                <a:lnTo>
                  <a:pt x="112814" y="70548"/>
                </a:lnTo>
                <a:close/>
              </a:path>
              <a:path w="281940" h="287020">
                <a:moveTo>
                  <a:pt x="194767" y="46139"/>
                </a:moveTo>
                <a:lnTo>
                  <a:pt x="5054" y="46139"/>
                </a:lnTo>
                <a:lnTo>
                  <a:pt x="1193" y="50711"/>
                </a:lnTo>
                <a:lnTo>
                  <a:pt x="1193" y="66979"/>
                </a:lnTo>
                <a:lnTo>
                  <a:pt x="5054" y="70548"/>
                </a:lnTo>
                <a:lnTo>
                  <a:pt x="194767" y="70548"/>
                </a:lnTo>
                <a:lnTo>
                  <a:pt x="198234" y="68757"/>
                </a:lnTo>
                <a:lnTo>
                  <a:pt x="200025" y="65189"/>
                </a:lnTo>
                <a:lnTo>
                  <a:pt x="233959" y="65189"/>
                </a:lnTo>
                <a:lnTo>
                  <a:pt x="233959" y="51498"/>
                </a:lnTo>
                <a:lnTo>
                  <a:pt x="200025" y="51498"/>
                </a:lnTo>
                <a:lnTo>
                  <a:pt x="198234" y="47929"/>
                </a:lnTo>
                <a:lnTo>
                  <a:pt x="194767" y="46139"/>
                </a:lnTo>
                <a:close/>
              </a:path>
              <a:path w="281940" h="287020">
                <a:moveTo>
                  <a:pt x="228307" y="14592"/>
                </a:moveTo>
                <a:lnTo>
                  <a:pt x="205676" y="14592"/>
                </a:lnTo>
                <a:lnTo>
                  <a:pt x="200025" y="18961"/>
                </a:lnTo>
                <a:lnTo>
                  <a:pt x="200025" y="51498"/>
                </a:lnTo>
                <a:lnTo>
                  <a:pt x="233959" y="51498"/>
                </a:lnTo>
                <a:lnTo>
                  <a:pt x="233959" y="18961"/>
                </a:lnTo>
                <a:lnTo>
                  <a:pt x="228307" y="14592"/>
                </a:lnTo>
                <a:close/>
              </a:path>
              <a:path w="281940" h="287020">
                <a:moveTo>
                  <a:pt x="112814" y="39890"/>
                </a:moveTo>
                <a:lnTo>
                  <a:pt x="81254" y="39890"/>
                </a:lnTo>
                <a:lnTo>
                  <a:pt x="81254" y="46139"/>
                </a:lnTo>
                <a:lnTo>
                  <a:pt x="112814" y="46139"/>
                </a:lnTo>
                <a:lnTo>
                  <a:pt x="112814" y="39890"/>
                </a:lnTo>
                <a:close/>
              </a:path>
              <a:path w="281940" h="287020">
                <a:moveTo>
                  <a:pt x="162217" y="15189"/>
                </a:moveTo>
                <a:lnTo>
                  <a:pt x="16078" y="15189"/>
                </a:lnTo>
                <a:lnTo>
                  <a:pt x="12204" y="19951"/>
                </a:lnTo>
                <a:lnTo>
                  <a:pt x="12204" y="36410"/>
                </a:lnTo>
                <a:lnTo>
                  <a:pt x="16078" y="39890"/>
                </a:lnTo>
                <a:lnTo>
                  <a:pt x="151612" y="39890"/>
                </a:lnTo>
                <a:lnTo>
                  <a:pt x="152400" y="41973"/>
                </a:lnTo>
                <a:lnTo>
                  <a:pt x="152400" y="46139"/>
                </a:lnTo>
                <a:lnTo>
                  <a:pt x="183057" y="46139"/>
                </a:lnTo>
                <a:lnTo>
                  <a:pt x="183057" y="34823"/>
                </a:lnTo>
                <a:lnTo>
                  <a:pt x="181755" y="26231"/>
                </a:lnTo>
                <a:lnTo>
                  <a:pt x="177847" y="20096"/>
                </a:lnTo>
                <a:lnTo>
                  <a:pt x="171334" y="16415"/>
                </a:lnTo>
                <a:lnTo>
                  <a:pt x="162217" y="15189"/>
                </a:lnTo>
                <a:close/>
              </a:path>
              <a:path w="281940" h="287020">
                <a:moveTo>
                  <a:pt x="107454" y="0"/>
                </a:moveTo>
                <a:lnTo>
                  <a:pt x="86423" y="0"/>
                </a:lnTo>
                <a:lnTo>
                  <a:pt x="81254" y="4267"/>
                </a:lnTo>
                <a:lnTo>
                  <a:pt x="81254" y="15189"/>
                </a:lnTo>
                <a:lnTo>
                  <a:pt x="112814" y="15189"/>
                </a:lnTo>
                <a:lnTo>
                  <a:pt x="112814" y="4267"/>
                </a:lnTo>
                <a:lnTo>
                  <a:pt x="107454" y="0"/>
                </a:lnTo>
                <a:close/>
              </a:path>
              <a:path w="281940" h="287020">
                <a:moveTo>
                  <a:pt x="275437" y="0"/>
                </a:moveTo>
                <a:lnTo>
                  <a:pt x="252018" y="0"/>
                </a:lnTo>
                <a:lnTo>
                  <a:pt x="246021" y="4267"/>
                </a:lnTo>
                <a:lnTo>
                  <a:pt x="281422" y="4267"/>
                </a:lnTo>
                <a:lnTo>
                  <a:pt x="275437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274443" y="3071285"/>
            <a:ext cx="288925" cy="288925"/>
          </a:xfrm>
          <a:custGeom>
            <a:avLst/>
            <a:gdLst/>
            <a:ahLst/>
            <a:cxnLst/>
            <a:rect l="l" t="t" r="r" b="b"/>
            <a:pathLst>
              <a:path w="288925" h="288925">
                <a:moveTo>
                  <a:pt x="72326" y="72923"/>
                </a:moveTo>
                <a:lnTo>
                  <a:pt x="36017" y="72923"/>
                </a:lnTo>
                <a:lnTo>
                  <a:pt x="36017" y="141376"/>
                </a:lnTo>
                <a:lnTo>
                  <a:pt x="33948" y="170810"/>
                </a:lnTo>
                <a:lnTo>
                  <a:pt x="33878" y="171799"/>
                </a:lnTo>
                <a:lnTo>
                  <a:pt x="27435" y="202107"/>
                </a:lnTo>
                <a:lnTo>
                  <a:pt x="16766" y="232078"/>
                </a:lnTo>
                <a:lnTo>
                  <a:pt x="596" y="264312"/>
                </a:lnTo>
                <a:lnTo>
                  <a:pt x="0" y="266700"/>
                </a:lnTo>
                <a:lnTo>
                  <a:pt x="0" y="274231"/>
                </a:lnTo>
                <a:lnTo>
                  <a:pt x="2387" y="278803"/>
                </a:lnTo>
                <a:lnTo>
                  <a:pt x="7150" y="282765"/>
                </a:lnTo>
                <a:lnTo>
                  <a:pt x="12103" y="286537"/>
                </a:lnTo>
                <a:lnTo>
                  <a:pt x="17360" y="288429"/>
                </a:lnTo>
                <a:lnTo>
                  <a:pt x="22923" y="288429"/>
                </a:lnTo>
                <a:lnTo>
                  <a:pt x="31498" y="285453"/>
                </a:lnTo>
                <a:lnTo>
                  <a:pt x="39962" y="276523"/>
                </a:lnTo>
                <a:lnTo>
                  <a:pt x="48089" y="262041"/>
                </a:lnTo>
                <a:lnTo>
                  <a:pt x="48204" y="261835"/>
                </a:lnTo>
                <a:lnTo>
                  <a:pt x="48314" y="261640"/>
                </a:lnTo>
                <a:lnTo>
                  <a:pt x="63846" y="216022"/>
                </a:lnTo>
                <a:lnTo>
                  <a:pt x="72185" y="161548"/>
                </a:lnTo>
                <a:lnTo>
                  <a:pt x="73134" y="134531"/>
                </a:lnTo>
                <a:lnTo>
                  <a:pt x="73228" y="131851"/>
                </a:lnTo>
                <a:lnTo>
                  <a:pt x="132460" y="131851"/>
                </a:lnTo>
                <a:lnTo>
                  <a:pt x="132460" y="121043"/>
                </a:lnTo>
                <a:lnTo>
                  <a:pt x="131864" y="117373"/>
                </a:lnTo>
                <a:lnTo>
                  <a:pt x="130761" y="113703"/>
                </a:lnTo>
                <a:lnTo>
                  <a:pt x="130670" y="113398"/>
                </a:lnTo>
                <a:lnTo>
                  <a:pt x="135410" y="113398"/>
                </a:lnTo>
                <a:lnTo>
                  <a:pt x="139172" y="112419"/>
                </a:lnTo>
                <a:lnTo>
                  <a:pt x="145630" y="108569"/>
                </a:lnTo>
                <a:lnTo>
                  <a:pt x="153612" y="102151"/>
                </a:lnTo>
                <a:lnTo>
                  <a:pt x="159342" y="96735"/>
                </a:lnTo>
                <a:lnTo>
                  <a:pt x="111620" y="96735"/>
                </a:lnTo>
                <a:lnTo>
                  <a:pt x="108445" y="95935"/>
                </a:lnTo>
                <a:lnTo>
                  <a:pt x="105371" y="95542"/>
                </a:lnTo>
                <a:lnTo>
                  <a:pt x="72326" y="95542"/>
                </a:lnTo>
                <a:lnTo>
                  <a:pt x="72326" y="72923"/>
                </a:lnTo>
                <a:close/>
              </a:path>
              <a:path w="288925" h="288925">
                <a:moveTo>
                  <a:pt x="66179" y="245859"/>
                </a:moveTo>
                <a:lnTo>
                  <a:pt x="61023" y="245859"/>
                </a:lnTo>
                <a:lnTo>
                  <a:pt x="57353" y="248145"/>
                </a:lnTo>
                <a:lnTo>
                  <a:pt x="54178" y="252704"/>
                </a:lnTo>
                <a:lnTo>
                  <a:pt x="51003" y="257073"/>
                </a:lnTo>
                <a:lnTo>
                  <a:pt x="49580" y="261340"/>
                </a:lnTo>
                <a:lnTo>
                  <a:pt x="49503" y="267296"/>
                </a:lnTo>
                <a:lnTo>
                  <a:pt x="51851" y="275459"/>
                </a:lnTo>
                <a:lnTo>
                  <a:pt x="59161" y="281508"/>
                </a:lnTo>
                <a:lnTo>
                  <a:pt x="71345" y="285137"/>
                </a:lnTo>
                <a:lnTo>
                  <a:pt x="88404" y="286346"/>
                </a:lnTo>
                <a:lnTo>
                  <a:pt x="101523" y="284858"/>
                </a:lnTo>
                <a:lnTo>
                  <a:pt x="111998" y="280393"/>
                </a:lnTo>
                <a:lnTo>
                  <a:pt x="119830" y="272952"/>
                </a:lnTo>
                <a:lnTo>
                  <a:pt x="125018" y="262534"/>
                </a:lnTo>
                <a:lnTo>
                  <a:pt x="128276" y="249828"/>
                </a:lnTo>
                <a:lnTo>
                  <a:pt x="79599" y="249828"/>
                </a:lnTo>
                <a:lnTo>
                  <a:pt x="74421" y="248640"/>
                </a:lnTo>
                <a:lnTo>
                  <a:pt x="67868" y="246456"/>
                </a:lnTo>
                <a:lnTo>
                  <a:pt x="67068" y="246062"/>
                </a:lnTo>
                <a:lnTo>
                  <a:pt x="66179" y="245859"/>
                </a:lnTo>
                <a:close/>
              </a:path>
              <a:path w="288925" h="288925">
                <a:moveTo>
                  <a:pt x="162229" y="176504"/>
                </a:moveTo>
                <a:lnTo>
                  <a:pt x="156463" y="176504"/>
                </a:lnTo>
                <a:lnTo>
                  <a:pt x="151510" y="179184"/>
                </a:lnTo>
                <a:lnTo>
                  <a:pt x="147345" y="184543"/>
                </a:lnTo>
                <a:lnTo>
                  <a:pt x="143370" y="190093"/>
                </a:lnTo>
                <a:lnTo>
                  <a:pt x="141389" y="195453"/>
                </a:lnTo>
                <a:lnTo>
                  <a:pt x="141389" y="205778"/>
                </a:lnTo>
                <a:lnTo>
                  <a:pt x="144068" y="209842"/>
                </a:lnTo>
                <a:lnTo>
                  <a:pt x="149428" y="212826"/>
                </a:lnTo>
                <a:lnTo>
                  <a:pt x="173371" y="227813"/>
                </a:lnTo>
                <a:lnTo>
                  <a:pt x="196681" y="244219"/>
                </a:lnTo>
                <a:lnTo>
                  <a:pt x="219358" y="262041"/>
                </a:lnTo>
                <a:lnTo>
                  <a:pt x="241401" y="281279"/>
                </a:lnTo>
                <a:lnTo>
                  <a:pt x="243979" y="283667"/>
                </a:lnTo>
                <a:lnTo>
                  <a:pt x="247079" y="284858"/>
                </a:lnTo>
                <a:lnTo>
                  <a:pt x="255959" y="284858"/>
                </a:lnTo>
                <a:lnTo>
                  <a:pt x="261048" y="282473"/>
                </a:lnTo>
                <a:lnTo>
                  <a:pt x="265810" y="277710"/>
                </a:lnTo>
                <a:lnTo>
                  <a:pt x="270370" y="272745"/>
                </a:lnTo>
                <a:lnTo>
                  <a:pt x="272656" y="267296"/>
                </a:lnTo>
                <a:lnTo>
                  <a:pt x="272656" y="261340"/>
                </a:lnTo>
                <a:lnTo>
                  <a:pt x="243972" y="229190"/>
                </a:lnTo>
                <a:lnTo>
                  <a:pt x="198450" y="196762"/>
                </a:lnTo>
                <a:lnTo>
                  <a:pt x="168832" y="178755"/>
                </a:lnTo>
                <a:lnTo>
                  <a:pt x="162229" y="176504"/>
                </a:lnTo>
                <a:close/>
              </a:path>
              <a:path w="288925" h="288925">
                <a:moveTo>
                  <a:pt x="132460" y="131851"/>
                </a:moveTo>
                <a:lnTo>
                  <a:pt x="92278" y="131851"/>
                </a:lnTo>
                <a:lnTo>
                  <a:pt x="94653" y="133642"/>
                </a:lnTo>
                <a:lnTo>
                  <a:pt x="94594" y="196762"/>
                </a:lnTo>
                <a:lnTo>
                  <a:pt x="94167" y="209842"/>
                </a:lnTo>
                <a:lnTo>
                  <a:pt x="94080" y="212521"/>
                </a:lnTo>
                <a:lnTo>
                  <a:pt x="93966" y="216022"/>
                </a:lnTo>
                <a:lnTo>
                  <a:pt x="87717" y="246062"/>
                </a:lnTo>
                <a:lnTo>
                  <a:pt x="87623" y="246308"/>
                </a:lnTo>
                <a:lnTo>
                  <a:pt x="82004" y="249828"/>
                </a:lnTo>
                <a:lnTo>
                  <a:pt x="128276" y="249828"/>
                </a:lnTo>
                <a:lnTo>
                  <a:pt x="130518" y="236037"/>
                </a:lnTo>
                <a:lnTo>
                  <a:pt x="130602" y="235521"/>
                </a:lnTo>
                <a:lnTo>
                  <a:pt x="131996" y="219614"/>
                </a:lnTo>
                <a:lnTo>
                  <a:pt x="132091" y="216022"/>
                </a:lnTo>
                <a:lnTo>
                  <a:pt x="132184" y="212521"/>
                </a:lnTo>
                <a:lnTo>
                  <a:pt x="132255" y="209842"/>
                </a:lnTo>
                <a:lnTo>
                  <a:pt x="132363" y="205778"/>
                </a:lnTo>
                <a:lnTo>
                  <a:pt x="132460" y="131851"/>
                </a:lnTo>
                <a:close/>
              </a:path>
              <a:path w="288925" h="288925">
                <a:moveTo>
                  <a:pt x="166090" y="100304"/>
                </a:moveTo>
                <a:lnTo>
                  <a:pt x="160146" y="100304"/>
                </a:lnTo>
                <a:lnTo>
                  <a:pt x="155153" y="103007"/>
                </a:lnTo>
                <a:lnTo>
                  <a:pt x="155297" y="103007"/>
                </a:lnTo>
                <a:lnTo>
                  <a:pt x="151803" y="108051"/>
                </a:lnTo>
                <a:lnTo>
                  <a:pt x="148031" y="113398"/>
                </a:lnTo>
                <a:lnTo>
                  <a:pt x="146151" y="118262"/>
                </a:lnTo>
                <a:lnTo>
                  <a:pt x="146151" y="127787"/>
                </a:lnTo>
                <a:lnTo>
                  <a:pt x="149111" y="131851"/>
                </a:lnTo>
                <a:lnTo>
                  <a:pt x="154482" y="134531"/>
                </a:lnTo>
                <a:lnTo>
                  <a:pt x="171061" y="144320"/>
                </a:lnTo>
                <a:lnTo>
                  <a:pt x="189534" y="156413"/>
                </a:lnTo>
                <a:lnTo>
                  <a:pt x="209904" y="170810"/>
                </a:lnTo>
                <a:lnTo>
                  <a:pt x="232168" y="187515"/>
                </a:lnTo>
                <a:lnTo>
                  <a:pt x="234556" y="189699"/>
                </a:lnTo>
                <a:lnTo>
                  <a:pt x="237235" y="190792"/>
                </a:lnTo>
                <a:lnTo>
                  <a:pt x="244779" y="190792"/>
                </a:lnTo>
                <a:lnTo>
                  <a:pt x="249339" y="188214"/>
                </a:lnTo>
                <a:lnTo>
                  <a:pt x="253898" y="183057"/>
                </a:lnTo>
                <a:lnTo>
                  <a:pt x="258267" y="177888"/>
                </a:lnTo>
                <a:lnTo>
                  <a:pt x="260451" y="172732"/>
                </a:lnTo>
                <a:lnTo>
                  <a:pt x="260451" y="167576"/>
                </a:lnTo>
                <a:lnTo>
                  <a:pt x="215656" y="127787"/>
                </a:lnTo>
                <a:lnTo>
                  <a:pt x="213918" y="126695"/>
                </a:lnTo>
                <a:lnTo>
                  <a:pt x="211340" y="125006"/>
                </a:lnTo>
                <a:lnTo>
                  <a:pt x="207771" y="122631"/>
                </a:lnTo>
                <a:lnTo>
                  <a:pt x="192215" y="112863"/>
                </a:lnTo>
                <a:lnTo>
                  <a:pt x="180082" y="105886"/>
                </a:lnTo>
                <a:lnTo>
                  <a:pt x="171374" y="101700"/>
                </a:lnTo>
                <a:lnTo>
                  <a:pt x="166090" y="100304"/>
                </a:lnTo>
                <a:close/>
              </a:path>
              <a:path w="288925" h="288925">
                <a:moveTo>
                  <a:pt x="248546" y="49707"/>
                </a:moveTo>
                <a:lnTo>
                  <a:pt x="198437" y="49707"/>
                </a:lnTo>
                <a:lnTo>
                  <a:pt x="198831" y="50101"/>
                </a:lnTo>
                <a:lnTo>
                  <a:pt x="199428" y="50888"/>
                </a:lnTo>
                <a:lnTo>
                  <a:pt x="225218" y="83155"/>
                </a:lnTo>
                <a:lnTo>
                  <a:pt x="253158" y="109612"/>
                </a:lnTo>
                <a:lnTo>
                  <a:pt x="260259" y="113703"/>
                </a:lnTo>
                <a:lnTo>
                  <a:pt x="260566" y="113703"/>
                </a:lnTo>
                <a:lnTo>
                  <a:pt x="265506" y="114896"/>
                </a:lnTo>
                <a:lnTo>
                  <a:pt x="271462" y="114896"/>
                </a:lnTo>
                <a:lnTo>
                  <a:pt x="276796" y="112419"/>
                </a:lnTo>
                <a:lnTo>
                  <a:pt x="286143" y="102692"/>
                </a:lnTo>
                <a:lnTo>
                  <a:pt x="288429" y="97726"/>
                </a:lnTo>
                <a:lnTo>
                  <a:pt x="288429" y="87807"/>
                </a:lnTo>
                <a:lnTo>
                  <a:pt x="286448" y="83731"/>
                </a:lnTo>
                <a:lnTo>
                  <a:pt x="262887" y="63768"/>
                </a:lnTo>
                <a:lnTo>
                  <a:pt x="248546" y="49707"/>
                </a:lnTo>
                <a:close/>
              </a:path>
              <a:path w="288925" h="288925">
                <a:moveTo>
                  <a:pt x="135410" y="113398"/>
                </a:moveTo>
                <a:lnTo>
                  <a:pt x="130670" y="113398"/>
                </a:lnTo>
                <a:lnTo>
                  <a:pt x="132460" y="113703"/>
                </a:lnTo>
                <a:lnTo>
                  <a:pt x="134238" y="113703"/>
                </a:lnTo>
                <a:lnTo>
                  <a:pt x="135410" y="113398"/>
                </a:lnTo>
                <a:close/>
              </a:path>
              <a:path w="288925" h="288925">
                <a:moveTo>
                  <a:pt x="137718" y="36309"/>
                </a:moveTo>
                <a:lnTo>
                  <a:pt x="7340" y="36309"/>
                </a:lnTo>
                <a:lnTo>
                  <a:pt x="2387" y="42265"/>
                </a:lnTo>
                <a:lnTo>
                  <a:pt x="2387" y="66675"/>
                </a:lnTo>
                <a:lnTo>
                  <a:pt x="7340" y="72923"/>
                </a:lnTo>
                <a:lnTo>
                  <a:pt x="125310" y="72923"/>
                </a:lnTo>
                <a:lnTo>
                  <a:pt x="120751" y="76301"/>
                </a:lnTo>
                <a:lnTo>
                  <a:pt x="117284" y="78676"/>
                </a:lnTo>
                <a:lnTo>
                  <a:pt x="114896" y="80060"/>
                </a:lnTo>
                <a:lnTo>
                  <a:pt x="111721" y="81851"/>
                </a:lnTo>
                <a:lnTo>
                  <a:pt x="110134" y="85128"/>
                </a:lnTo>
                <a:lnTo>
                  <a:pt x="110134" y="92075"/>
                </a:lnTo>
                <a:lnTo>
                  <a:pt x="110629" y="94348"/>
                </a:lnTo>
                <a:lnTo>
                  <a:pt x="111620" y="96735"/>
                </a:lnTo>
                <a:lnTo>
                  <a:pt x="159342" y="96735"/>
                </a:lnTo>
                <a:lnTo>
                  <a:pt x="189795" y="61516"/>
                </a:lnTo>
                <a:lnTo>
                  <a:pt x="192300" y="57746"/>
                </a:lnTo>
                <a:lnTo>
                  <a:pt x="141985" y="57746"/>
                </a:lnTo>
                <a:lnTo>
                  <a:pt x="142582" y="57340"/>
                </a:lnTo>
                <a:lnTo>
                  <a:pt x="142874" y="56159"/>
                </a:lnTo>
                <a:lnTo>
                  <a:pt x="142874" y="42265"/>
                </a:lnTo>
                <a:lnTo>
                  <a:pt x="137718" y="36309"/>
                </a:lnTo>
                <a:close/>
              </a:path>
              <a:path w="288925" h="288925">
                <a:moveTo>
                  <a:pt x="206082" y="2082"/>
                </a:moveTo>
                <a:lnTo>
                  <a:pt x="192582" y="2082"/>
                </a:lnTo>
                <a:lnTo>
                  <a:pt x="186639" y="5854"/>
                </a:lnTo>
                <a:lnTo>
                  <a:pt x="181279" y="13385"/>
                </a:lnTo>
                <a:lnTo>
                  <a:pt x="169223" y="29330"/>
                </a:lnTo>
                <a:lnTo>
                  <a:pt x="158656" y="42038"/>
                </a:lnTo>
                <a:lnTo>
                  <a:pt x="149577" y="51510"/>
                </a:lnTo>
                <a:lnTo>
                  <a:pt x="141985" y="57746"/>
                </a:lnTo>
                <a:lnTo>
                  <a:pt x="192300" y="57746"/>
                </a:lnTo>
                <a:lnTo>
                  <a:pt x="197053" y="50596"/>
                </a:lnTo>
                <a:lnTo>
                  <a:pt x="197548" y="50101"/>
                </a:lnTo>
                <a:lnTo>
                  <a:pt x="198043" y="49707"/>
                </a:lnTo>
                <a:lnTo>
                  <a:pt x="248546" y="49707"/>
                </a:lnTo>
                <a:lnTo>
                  <a:pt x="244898" y="46131"/>
                </a:lnTo>
                <a:lnTo>
                  <a:pt x="228507" y="27453"/>
                </a:lnTo>
                <a:lnTo>
                  <a:pt x="213715" y="7734"/>
                </a:lnTo>
                <a:lnTo>
                  <a:pt x="210946" y="3962"/>
                </a:lnTo>
                <a:lnTo>
                  <a:pt x="206082" y="2082"/>
                </a:lnTo>
                <a:close/>
              </a:path>
              <a:path w="288925" h="288925">
                <a:moveTo>
                  <a:pt x="91579" y="0"/>
                </a:moveTo>
                <a:lnTo>
                  <a:pt x="66382" y="0"/>
                </a:lnTo>
                <a:lnTo>
                  <a:pt x="60134" y="4660"/>
                </a:lnTo>
                <a:lnTo>
                  <a:pt x="60134" y="36309"/>
                </a:lnTo>
                <a:lnTo>
                  <a:pt x="97929" y="36309"/>
                </a:lnTo>
                <a:lnTo>
                  <a:pt x="97929" y="4660"/>
                </a:lnTo>
                <a:lnTo>
                  <a:pt x="9157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522933" y="3071581"/>
            <a:ext cx="288925" cy="288925"/>
          </a:xfrm>
          <a:custGeom>
            <a:avLst/>
            <a:gdLst/>
            <a:ahLst/>
            <a:cxnLst/>
            <a:rect l="l" t="t" r="r" b="b"/>
            <a:pathLst>
              <a:path w="288925" h="288925">
                <a:moveTo>
                  <a:pt x="183946" y="227114"/>
                </a:moveTo>
                <a:lnTo>
                  <a:pt x="142875" y="227114"/>
                </a:lnTo>
                <a:lnTo>
                  <a:pt x="142875" y="271462"/>
                </a:lnTo>
                <a:lnTo>
                  <a:pt x="162814" y="288429"/>
                </a:lnTo>
                <a:lnTo>
                  <a:pt x="171915" y="287368"/>
                </a:lnTo>
                <a:lnTo>
                  <a:pt x="183946" y="227114"/>
                </a:lnTo>
                <a:close/>
              </a:path>
              <a:path w="288925" h="288925">
                <a:moveTo>
                  <a:pt x="259859" y="134835"/>
                </a:moveTo>
                <a:lnTo>
                  <a:pt x="142875" y="134835"/>
                </a:lnTo>
                <a:lnTo>
                  <a:pt x="142875" y="187223"/>
                </a:lnTo>
                <a:lnTo>
                  <a:pt x="15773" y="187223"/>
                </a:lnTo>
                <a:lnTo>
                  <a:pt x="0" y="220560"/>
                </a:lnTo>
                <a:lnTo>
                  <a:pt x="5257" y="227114"/>
                </a:lnTo>
                <a:lnTo>
                  <a:pt x="272656" y="227114"/>
                </a:lnTo>
                <a:lnTo>
                  <a:pt x="279688" y="225866"/>
                </a:lnTo>
                <a:lnTo>
                  <a:pt x="284708" y="222124"/>
                </a:lnTo>
                <a:lnTo>
                  <a:pt x="287718" y="215889"/>
                </a:lnTo>
                <a:lnTo>
                  <a:pt x="288686" y="207467"/>
                </a:lnTo>
                <a:lnTo>
                  <a:pt x="288721" y="194068"/>
                </a:lnTo>
                <a:lnTo>
                  <a:pt x="283565" y="187515"/>
                </a:lnTo>
                <a:lnTo>
                  <a:pt x="183946" y="187515"/>
                </a:lnTo>
                <a:lnTo>
                  <a:pt x="183946" y="135127"/>
                </a:lnTo>
                <a:lnTo>
                  <a:pt x="258064" y="135127"/>
                </a:lnTo>
                <a:lnTo>
                  <a:pt x="259859" y="134835"/>
                </a:lnTo>
                <a:close/>
              </a:path>
              <a:path w="288925" h="288925">
                <a:moveTo>
                  <a:pt x="270501" y="65773"/>
                </a:moveTo>
                <a:lnTo>
                  <a:pt x="142875" y="65773"/>
                </a:lnTo>
                <a:lnTo>
                  <a:pt x="142875" y="95249"/>
                </a:lnTo>
                <a:lnTo>
                  <a:pt x="70840" y="95249"/>
                </a:lnTo>
                <a:lnTo>
                  <a:pt x="44445" y="124251"/>
                </a:lnTo>
                <a:lnTo>
                  <a:pt x="44348" y="187223"/>
                </a:lnTo>
                <a:lnTo>
                  <a:pt x="83350" y="187223"/>
                </a:lnTo>
                <a:lnTo>
                  <a:pt x="83350" y="136918"/>
                </a:lnTo>
                <a:lnTo>
                  <a:pt x="85026" y="134835"/>
                </a:lnTo>
                <a:lnTo>
                  <a:pt x="259859" y="134835"/>
                </a:lnTo>
                <a:lnTo>
                  <a:pt x="265488" y="133920"/>
                </a:lnTo>
                <a:lnTo>
                  <a:pt x="270790" y="130295"/>
                </a:lnTo>
                <a:lnTo>
                  <a:pt x="273971" y="124251"/>
                </a:lnTo>
                <a:lnTo>
                  <a:pt x="275031" y="115785"/>
                </a:lnTo>
                <a:lnTo>
                  <a:pt x="273990" y="106932"/>
                </a:lnTo>
                <a:lnTo>
                  <a:pt x="270867" y="100606"/>
                </a:lnTo>
                <a:lnTo>
                  <a:pt x="265660" y="96808"/>
                </a:lnTo>
                <a:lnTo>
                  <a:pt x="258368" y="95542"/>
                </a:lnTo>
                <a:lnTo>
                  <a:pt x="183946" y="95542"/>
                </a:lnTo>
                <a:lnTo>
                  <a:pt x="183946" y="66078"/>
                </a:lnTo>
                <a:lnTo>
                  <a:pt x="268782" y="66078"/>
                </a:lnTo>
                <a:lnTo>
                  <a:pt x="270501" y="65773"/>
                </a:lnTo>
                <a:close/>
              </a:path>
              <a:path w="288925" h="288925">
                <a:moveTo>
                  <a:pt x="69951" y="0"/>
                </a:moveTo>
                <a:lnTo>
                  <a:pt x="62204" y="0"/>
                </a:lnTo>
                <a:lnTo>
                  <a:pt x="57150" y="3365"/>
                </a:lnTo>
                <a:lnTo>
                  <a:pt x="54775" y="10121"/>
                </a:lnTo>
                <a:lnTo>
                  <a:pt x="47795" y="26323"/>
                </a:lnTo>
                <a:lnTo>
                  <a:pt x="37580" y="43381"/>
                </a:lnTo>
                <a:lnTo>
                  <a:pt x="24130" y="61294"/>
                </a:lnTo>
                <a:lnTo>
                  <a:pt x="7442" y="80060"/>
                </a:lnTo>
                <a:lnTo>
                  <a:pt x="2679" y="85229"/>
                </a:lnTo>
                <a:lnTo>
                  <a:pt x="292" y="90182"/>
                </a:lnTo>
                <a:lnTo>
                  <a:pt x="292" y="99910"/>
                </a:lnTo>
                <a:lnTo>
                  <a:pt x="2679" y="104279"/>
                </a:lnTo>
                <a:lnTo>
                  <a:pt x="12407" y="112013"/>
                </a:lnTo>
                <a:lnTo>
                  <a:pt x="17462" y="113995"/>
                </a:lnTo>
                <a:lnTo>
                  <a:pt x="22618" y="113995"/>
                </a:lnTo>
                <a:lnTo>
                  <a:pt x="32553" y="110982"/>
                </a:lnTo>
                <a:lnTo>
                  <a:pt x="44200" y="101942"/>
                </a:lnTo>
                <a:lnTo>
                  <a:pt x="57560" y="86873"/>
                </a:lnTo>
                <a:lnTo>
                  <a:pt x="72631" y="65773"/>
                </a:lnTo>
                <a:lnTo>
                  <a:pt x="270501" y="65773"/>
                </a:lnTo>
                <a:lnTo>
                  <a:pt x="275817" y="64830"/>
                </a:lnTo>
                <a:lnTo>
                  <a:pt x="280841" y="61090"/>
                </a:lnTo>
                <a:lnTo>
                  <a:pt x="283856" y="54858"/>
                </a:lnTo>
                <a:lnTo>
                  <a:pt x="284861" y="46139"/>
                </a:lnTo>
                <a:lnTo>
                  <a:pt x="284861" y="33032"/>
                </a:lnTo>
                <a:lnTo>
                  <a:pt x="279692" y="26492"/>
                </a:lnTo>
                <a:lnTo>
                  <a:pt x="92862" y="26492"/>
                </a:lnTo>
                <a:lnTo>
                  <a:pt x="94856" y="21132"/>
                </a:lnTo>
                <a:lnTo>
                  <a:pt x="95846" y="17652"/>
                </a:lnTo>
                <a:lnTo>
                  <a:pt x="95846" y="16065"/>
                </a:lnTo>
                <a:lnTo>
                  <a:pt x="94227" y="9038"/>
                </a:lnTo>
                <a:lnTo>
                  <a:pt x="89371" y="4017"/>
                </a:lnTo>
                <a:lnTo>
                  <a:pt x="81279" y="1004"/>
                </a:lnTo>
                <a:lnTo>
                  <a:pt x="69951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781247" y="3084080"/>
            <a:ext cx="262255" cy="274955"/>
          </a:xfrm>
          <a:custGeom>
            <a:avLst/>
            <a:gdLst/>
            <a:ahLst/>
            <a:cxnLst/>
            <a:rect l="l" t="t" r="r" b="b"/>
            <a:pathLst>
              <a:path w="262254" h="274954">
                <a:moveTo>
                  <a:pt x="241998" y="0"/>
                </a:moveTo>
                <a:lnTo>
                  <a:pt x="42570" y="0"/>
                </a:lnTo>
                <a:lnTo>
                  <a:pt x="33845" y="1228"/>
                </a:lnTo>
                <a:lnTo>
                  <a:pt x="27614" y="4913"/>
                </a:lnTo>
                <a:lnTo>
                  <a:pt x="23876" y="11053"/>
                </a:lnTo>
                <a:lnTo>
                  <a:pt x="22631" y="19646"/>
                </a:lnTo>
                <a:lnTo>
                  <a:pt x="22631" y="150609"/>
                </a:lnTo>
                <a:lnTo>
                  <a:pt x="21421" y="177621"/>
                </a:lnTo>
                <a:lnTo>
                  <a:pt x="17792" y="202403"/>
                </a:lnTo>
                <a:lnTo>
                  <a:pt x="11744" y="224950"/>
                </a:lnTo>
                <a:lnTo>
                  <a:pt x="3276" y="245262"/>
                </a:lnTo>
                <a:lnTo>
                  <a:pt x="1092" y="249034"/>
                </a:lnTo>
                <a:lnTo>
                  <a:pt x="0" y="252615"/>
                </a:lnTo>
                <a:lnTo>
                  <a:pt x="0" y="261137"/>
                </a:lnTo>
                <a:lnTo>
                  <a:pt x="2578" y="265607"/>
                </a:lnTo>
                <a:lnTo>
                  <a:pt x="7734" y="269379"/>
                </a:lnTo>
                <a:lnTo>
                  <a:pt x="13037" y="273050"/>
                </a:lnTo>
                <a:lnTo>
                  <a:pt x="13189" y="273050"/>
                </a:lnTo>
                <a:lnTo>
                  <a:pt x="18161" y="274739"/>
                </a:lnTo>
                <a:lnTo>
                  <a:pt x="29070" y="274739"/>
                </a:lnTo>
                <a:lnTo>
                  <a:pt x="33743" y="273050"/>
                </a:lnTo>
                <a:lnTo>
                  <a:pt x="51790" y="234848"/>
                </a:lnTo>
                <a:lnTo>
                  <a:pt x="60557" y="195839"/>
                </a:lnTo>
                <a:lnTo>
                  <a:pt x="61620" y="185140"/>
                </a:lnTo>
                <a:lnTo>
                  <a:pt x="261408" y="185140"/>
                </a:lnTo>
                <a:lnTo>
                  <a:pt x="261582" y="150609"/>
                </a:lnTo>
                <a:lnTo>
                  <a:pt x="261609" y="145262"/>
                </a:lnTo>
                <a:lnTo>
                  <a:pt x="61315" y="145262"/>
                </a:lnTo>
                <a:lnTo>
                  <a:pt x="61315" y="111328"/>
                </a:lnTo>
                <a:lnTo>
                  <a:pt x="261780" y="111328"/>
                </a:lnTo>
                <a:lnTo>
                  <a:pt x="261979" y="71729"/>
                </a:lnTo>
                <a:lnTo>
                  <a:pt x="61315" y="71729"/>
                </a:lnTo>
                <a:lnTo>
                  <a:pt x="61315" y="41567"/>
                </a:lnTo>
                <a:lnTo>
                  <a:pt x="63004" y="39890"/>
                </a:lnTo>
                <a:lnTo>
                  <a:pt x="262140" y="39890"/>
                </a:lnTo>
                <a:lnTo>
                  <a:pt x="262242" y="19646"/>
                </a:lnTo>
                <a:lnTo>
                  <a:pt x="260977" y="11053"/>
                </a:lnTo>
                <a:lnTo>
                  <a:pt x="257182" y="4913"/>
                </a:lnTo>
                <a:lnTo>
                  <a:pt x="250856" y="1228"/>
                </a:lnTo>
                <a:lnTo>
                  <a:pt x="241998" y="0"/>
                </a:lnTo>
                <a:close/>
              </a:path>
              <a:path w="262254" h="274954">
                <a:moveTo>
                  <a:pt x="171361" y="222643"/>
                </a:moveTo>
                <a:lnTo>
                  <a:pt x="169367" y="222643"/>
                </a:lnTo>
                <a:lnTo>
                  <a:pt x="161682" y="224188"/>
                </a:lnTo>
                <a:lnTo>
                  <a:pt x="156194" y="228823"/>
                </a:lnTo>
                <a:lnTo>
                  <a:pt x="152900" y="236547"/>
                </a:lnTo>
                <a:lnTo>
                  <a:pt x="151803" y="247357"/>
                </a:lnTo>
                <a:lnTo>
                  <a:pt x="155543" y="258161"/>
                </a:lnTo>
                <a:lnTo>
                  <a:pt x="166763" y="265880"/>
                </a:lnTo>
                <a:lnTo>
                  <a:pt x="185460" y="270514"/>
                </a:lnTo>
                <a:lnTo>
                  <a:pt x="211632" y="272059"/>
                </a:lnTo>
                <a:lnTo>
                  <a:pt x="223951" y="271297"/>
                </a:lnTo>
                <a:lnTo>
                  <a:pt x="258441" y="238421"/>
                </a:lnTo>
                <a:lnTo>
                  <a:pt x="259396" y="230682"/>
                </a:lnTo>
                <a:lnTo>
                  <a:pt x="206679" y="230682"/>
                </a:lnTo>
                <a:lnTo>
                  <a:pt x="199034" y="228993"/>
                </a:lnTo>
                <a:lnTo>
                  <a:pt x="176618" y="223634"/>
                </a:lnTo>
                <a:lnTo>
                  <a:pt x="171361" y="222643"/>
                </a:lnTo>
                <a:close/>
              </a:path>
              <a:path w="262254" h="274954">
                <a:moveTo>
                  <a:pt x="261408" y="185140"/>
                </a:moveTo>
                <a:lnTo>
                  <a:pt x="221462" y="185140"/>
                </a:lnTo>
                <a:lnTo>
                  <a:pt x="221377" y="198539"/>
                </a:lnTo>
                <a:lnTo>
                  <a:pt x="220624" y="211764"/>
                </a:lnTo>
                <a:lnTo>
                  <a:pt x="218111" y="222273"/>
                </a:lnTo>
                <a:lnTo>
                  <a:pt x="213924" y="228580"/>
                </a:lnTo>
                <a:lnTo>
                  <a:pt x="208064" y="230682"/>
                </a:lnTo>
                <a:lnTo>
                  <a:pt x="259396" y="230682"/>
                </a:lnTo>
                <a:lnTo>
                  <a:pt x="260616" y="220787"/>
                </a:lnTo>
                <a:lnTo>
                  <a:pt x="261214" y="202403"/>
                </a:lnTo>
                <a:lnTo>
                  <a:pt x="261340" y="198539"/>
                </a:lnTo>
                <a:lnTo>
                  <a:pt x="261408" y="185140"/>
                </a:lnTo>
                <a:close/>
              </a:path>
              <a:path w="262254" h="274954">
                <a:moveTo>
                  <a:pt x="261780" y="111328"/>
                </a:moveTo>
                <a:lnTo>
                  <a:pt x="221157" y="111328"/>
                </a:lnTo>
                <a:lnTo>
                  <a:pt x="221157" y="145262"/>
                </a:lnTo>
                <a:lnTo>
                  <a:pt x="261609" y="145262"/>
                </a:lnTo>
                <a:lnTo>
                  <a:pt x="261780" y="111328"/>
                </a:lnTo>
                <a:close/>
              </a:path>
              <a:path w="262254" h="274954">
                <a:moveTo>
                  <a:pt x="262140" y="39890"/>
                </a:moveTo>
                <a:lnTo>
                  <a:pt x="219671" y="39890"/>
                </a:lnTo>
                <a:lnTo>
                  <a:pt x="221157" y="41173"/>
                </a:lnTo>
                <a:lnTo>
                  <a:pt x="221157" y="71729"/>
                </a:lnTo>
                <a:lnTo>
                  <a:pt x="261979" y="71729"/>
                </a:lnTo>
                <a:lnTo>
                  <a:pt x="262131" y="41567"/>
                </a:lnTo>
                <a:lnTo>
                  <a:pt x="262140" y="3989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5052353" y="3084671"/>
            <a:ext cx="224790" cy="266700"/>
          </a:xfrm>
          <a:custGeom>
            <a:avLst/>
            <a:gdLst/>
            <a:ahLst/>
            <a:cxnLst/>
            <a:rect l="l" t="t" r="r" b="b"/>
            <a:pathLst>
              <a:path w="224789" h="266700">
                <a:moveTo>
                  <a:pt x="198831" y="0"/>
                </a:moveTo>
                <a:lnTo>
                  <a:pt x="26200" y="0"/>
                </a:lnTo>
                <a:lnTo>
                  <a:pt x="14739" y="1619"/>
                </a:lnTo>
                <a:lnTo>
                  <a:pt x="6551" y="6475"/>
                </a:lnTo>
                <a:lnTo>
                  <a:pt x="1638" y="14567"/>
                </a:lnTo>
                <a:lnTo>
                  <a:pt x="0" y="25895"/>
                </a:lnTo>
                <a:lnTo>
                  <a:pt x="0" y="239915"/>
                </a:lnTo>
                <a:lnTo>
                  <a:pt x="1638" y="251376"/>
                </a:lnTo>
                <a:lnTo>
                  <a:pt x="6551" y="259564"/>
                </a:lnTo>
                <a:lnTo>
                  <a:pt x="14739" y="264477"/>
                </a:lnTo>
                <a:lnTo>
                  <a:pt x="26200" y="266115"/>
                </a:lnTo>
                <a:lnTo>
                  <a:pt x="198831" y="266115"/>
                </a:lnTo>
                <a:lnTo>
                  <a:pt x="210165" y="264477"/>
                </a:lnTo>
                <a:lnTo>
                  <a:pt x="218262" y="259564"/>
                </a:lnTo>
                <a:lnTo>
                  <a:pt x="223119" y="251376"/>
                </a:lnTo>
                <a:lnTo>
                  <a:pt x="224739" y="239915"/>
                </a:lnTo>
                <a:lnTo>
                  <a:pt x="224739" y="227114"/>
                </a:lnTo>
                <a:lnTo>
                  <a:pt x="42570" y="227114"/>
                </a:lnTo>
                <a:lnTo>
                  <a:pt x="41084" y="225424"/>
                </a:lnTo>
                <a:lnTo>
                  <a:pt x="41084" y="150025"/>
                </a:lnTo>
                <a:lnTo>
                  <a:pt x="224739" y="150025"/>
                </a:lnTo>
                <a:lnTo>
                  <a:pt x="224739" y="110134"/>
                </a:lnTo>
                <a:lnTo>
                  <a:pt x="41084" y="110134"/>
                </a:lnTo>
                <a:lnTo>
                  <a:pt x="41084" y="40982"/>
                </a:lnTo>
                <a:lnTo>
                  <a:pt x="42570" y="39293"/>
                </a:lnTo>
                <a:lnTo>
                  <a:pt x="224739" y="39293"/>
                </a:lnTo>
                <a:lnTo>
                  <a:pt x="224739" y="25895"/>
                </a:lnTo>
                <a:lnTo>
                  <a:pt x="223119" y="14567"/>
                </a:lnTo>
                <a:lnTo>
                  <a:pt x="218262" y="6475"/>
                </a:lnTo>
                <a:lnTo>
                  <a:pt x="210165" y="1619"/>
                </a:lnTo>
                <a:lnTo>
                  <a:pt x="198831" y="0"/>
                </a:lnTo>
                <a:close/>
              </a:path>
              <a:path w="224789" h="266700">
                <a:moveTo>
                  <a:pt x="224739" y="150025"/>
                </a:moveTo>
                <a:lnTo>
                  <a:pt x="183654" y="150025"/>
                </a:lnTo>
                <a:lnTo>
                  <a:pt x="184251" y="220865"/>
                </a:lnTo>
                <a:lnTo>
                  <a:pt x="184251" y="222846"/>
                </a:lnTo>
                <a:lnTo>
                  <a:pt x="183654" y="224434"/>
                </a:lnTo>
                <a:lnTo>
                  <a:pt x="182460" y="225628"/>
                </a:lnTo>
                <a:lnTo>
                  <a:pt x="182460" y="226225"/>
                </a:lnTo>
                <a:lnTo>
                  <a:pt x="181876" y="226821"/>
                </a:lnTo>
                <a:lnTo>
                  <a:pt x="181279" y="227114"/>
                </a:lnTo>
                <a:lnTo>
                  <a:pt x="224739" y="227114"/>
                </a:lnTo>
                <a:lnTo>
                  <a:pt x="224739" y="150025"/>
                </a:lnTo>
                <a:close/>
              </a:path>
              <a:path w="224789" h="266700">
                <a:moveTo>
                  <a:pt x="224739" y="39293"/>
                </a:moveTo>
                <a:lnTo>
                  <a:pt x="181279" y="39293"/>
                </a:lnTo>
                <a:lnTo>
                  <a:pt x="182168" y="39687"/>
                </a:lnTo>
                <a:lnTo>
                  <a:pt x="182765" y="40487"/>
                </a:lnTo>
                <a:lnTo>
                  <a:pt x="183057" y="40779"/>
                </a:lnTo>
                <a:lnTo>
                  <a:pt x="183857" y="41770"/>
                </a:lnTo>
                <a:lnTo>
                  <a:pt x="184251" y="42570"/>
                </a:lnTo>
                <a:lnTo>
                  <a:pt x="183654" y="110134"/>
                </a:lnTo>
                <a:lnTo>
                  <a:pt x="224739" y="110134"/>
                </a:lnTo>
                <a:lnTo>
                  <a:pt x="224739" y="39293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5526942" y="3070979"/>
            <a:ext cx="85090" cy="288925"/>
          </a:xfrm>
          <a:custGeom>
            <a:avLst/>
            <a:gdLst/>
            <a:ahLst/>
            <a:cxnLst/>
            <a:rect l="l" t="t" r="r" b="b"/>
            <a:pathLst>
              <a:path w="85089" h="288925">
                <a:moveTo>
                  <a:pt x="70739" y="0"/>
                </a:moveTo>
                <a:lnTo>
                  <a:pt x="58242" y="0"/>
                </a:lnTo>
                <a:lnTo>
                  <a:pt x="52984" y="2679"/>
                </a:lnTo>
                <a:lnTo>
                  <a:pt x="50012" y="8039"/>
                </a:lnTo>
                <a:lnTo>
                  <a:pt x="28133" y="40800"/>
                </a:lnTo>
                <a:lnTo>
                  <a:pt x="12504" y="74790"/>
                </a:lnTo>
                <a:lnTo>
                  <a:pt x="3126" y="110008"/>
                </a:lnTo>
                <a:lnTo>
                  <a:pt x="0" y="146456"/>
                </a:lnTo>
                <a:lnTo>
                  <a:pt x="2976" y="183325"/>
                </a:lnTo>
                <a:lnTo>
                  <a:pt x="11906" y="218036"/>
                </a:lnTo>
                <a:lnTo>
                  <a:pt x="26789" y="250590"/>
                </a:lnTo>
                <a:lnTo>
                  <a:pt x="47625" y="280987"/>
                </a:lnTo>
                <a:lnTo>
                  <a:pt x="50596" y="286156"/>
                </a:lnTo>
                <a:lnTo>
                  <a:pt x="56159" y="288734"/>
                </a:lnTo>
                <a:lnTo>
                  <a:pt x="68859" y="288734"/>
                </a:lnTo>
                <a:lnTo>
                  <a:pt x="73025" y="287146"/>
                </a:lnTo>
                <a:lnTo>
                  <a:pt x="80568" y="280796"/>
                </a:lnTo>
                <a:lnTo>
                  <a:pt x="82448" y="277126"/>
                </a:lnTo>
                <a:lnTo>
                  <a:pt x="82448" y="270776"/>
                </a:lnTo>
                <a:lnTo>
                  <a:pt x="81851" y="268490"/>
                </a:lnTo>
                <a:lnTo>
                  <a:pt x="65692" y="239054"/>
                </a:lnTo>
                <a:lnTo>
                  <a:pt x="54992" y="210294"/>
                </a:lnTo>
                <a:lnTo>
                  <a:pt x="48571" y="179822"/>
                </a:lnTo>
                <a:lnTo>
                  <a:pt x="46431" y="147637"/>
                </a:lnTo>
                <a:lnTo>
                  <a:pt x="48757" y="114504"/>
                </a:lnTo>
                <a:lnTo>
                  <a:pt x="55735" y="82675"/>
                </a:lnTo>
                <a:lnTo>
                  <a:pt x="67364" y="52148"/>
                </a:lnTo>
                <a:lnTo>
                  <a:pt x="83642" y="22923"/>
                </a:lnTo>
                <a:lnTo>
                  <a:pt x="84429" y="21132"/>
                </a:lnTo>
                <a:lnTo>
                  <a:pt x="84836" y="19049"/>
                </a:lnTo>
                <a:lnTo>
                  <a:pt x="84836" y="12306"/>
                </a:lnTo>
                <a:lnTo>
                  <a:pt x="82854" y="8432"/>
                </a:lnTo>
                <a:lnTo>
                  <a:pt x="75107" y="1689"/>
                </a:lnTo>
                <a:lnTo>
                  <a:pt x="7073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5692848" y="3080811"/>
            <a:ext cx="288925" cy="274320"/>
          </a:xfrm>
          <a:custGeom>
            <a:avLst/>
            <a:gdLst/>
            <a:ahLst/>
            <a:cxnLst/>
            <a:rect l="l" t="t" r="r" b="b"/>
            <a:pathLst>
              <a:path w="288925" h="274320">
                <a:moveTo>
                  <a:pt x="271396" y="173532"/>
                </a:moveTo>
                <a:lnTo>
                  <a:pt x="136029" y="173532"/>
                </a:lnTo>
                <a:lnTo>
                  <a:pt x="136029" y="186626"/>
                </a:lnTo>
                <a:lnTo>
                  <a:pt x="47774" y="186626"/>
                </a:lnTo>
                <a:lnTo>
                  <a:pt x="47479" y="186918"/>
                </a:lnTo>
                <a:lnTo>
                  <a:pt x="42862" y="192379"/>
                </a:lnTo>
                <a:lnTo>
                  <a:pt x="42862" y="215988"/>
                </a:lnTo>
                <a:lnTo>
                  <a:pt x="47726" y="222046"/>
                </a:lnTo>
                <a:lnTo>
                  <a:pt x="136918" y="222046"/>
                </a:lnTo>
                <a:lnTo>
                  <a:pt x="136918" y="238417"/>
                </a:lnTo>
                <a:lnTo>
                  <a:pt x="4965" y="238417"/>
                </a:lnTo>
                <a:lnTo>
                  <a:pt x="292" y="244271"/>
                </a:lnTo>
                <a:lnTo>
                  <a:pt x="292" y="267881"/>
                </a:lnTo>
                <a:lnTo>
                  <a:pt x="4965" y="273837"/>
                </a:lnTo>
                <a:lnTo>
                  <a:pt x="283870" y="273837"/>
                </a:lnTo>
                <a:lnTo>
                  <a:pt x="288721" y="267881"/>
                </a:lnTo>
                <a:lnTo>
                  <a:pt x="288721" y="244475"/>
                </a:lnTo>
                <a:lnTo>
                  <a:pt x="283870" y="238709"/>
                </a:lnTo>
                <a:lnTo>
                  <a:pt x="173240" y="238709"/>
                </a:lnTo>
                <a:lnTo>
                  <a:pt x="173240" y="222338"/>
                </a:lnTo>
                <a:lnTo>
                  <a:pt x="260451" y="222338"/>
                </a:lnTo>
                <a:lnTo>
                  <a:pt x="265506" y="216192"/>
                </a:lnTo>
                <a:lnTo>
                  <a:pt x="265506" y="192582"/>
                </a:lnTo>
                <a:lnTo>
                  <a:pt x="260553" y="186918"/>
                </a:lnTo>
                <a:lnTo>
                  <a:pt x="173240" y="186918"/>
                </a:lnTo>
                <a:lnTo>
                  <a:pt x="173240" y="173824"/>
                </a:lnTo>
                <a:lnTo>
                  <a:pt x="271170" y="173824"/>
                </a:lnTo>
                <a:lnTo>
                  <a:pt x="271396" y="173532"/>
                </a:lnTo>
                <a:close/>
              </a:path>
              <a:path w="288925" h="274320">
                <a:moveTo>
                  <a:pt x="245567" y="0"/>
                </a:moveTo>
                <a:lnTo>
                  <a:pt x="49110" y="0"/>
                </a:lnTo>
                <a:lnTo>
                  <a:pt x="40517" y="1226"/>
                </a:lnTo>
                <a:lnTo>
                  <a:pt x="34377" y="4906"/>
                </a:lnTo>
                <a:lnTo>
                  <a:pt x="30692" y="11042"/>
                </a:lnTo>
                <a:lnTo>
                  <a:pt x="29464" y="19634"/>
                </a:lnTo>
                <a:lnTo>
                  <a:pt x="29464" y="100596"/>
                </a:lnTo>
                <a:lnTo>
                  <a:pt x="30730" y="110105"/>
                </a:lnTo>
                <a:lnTo>
                  <a:pt x="34528" y="116895"/>
                </a:lnTo>
                <a:lnTo>
                  <a:pt x="40854" y="120968"/>
                </a:lnTo>
                <a:lnTo>
                  <a:pt x="49707" y="122326"/>
                </a:lnTo>
                <a:lnTo>
                  <a:pt x="50012" y="122326"/>
                </a:lnTo>
                <a:lnTo>
                  <a:pt x="41598" y="135331"/>
                </a:lnTo>
                <a:lnTo>
                  <a:pt x="32369" y="147851"/>
                </a:lnTo>
                <a:lnTo>
                  <a:pt x="22155" y="160111"/>
                </a:lnTo>
                <a:lnTo>
                  <a:pt x="11010" y="172034"/>
                </a:lnTo>
                <a:lnTo>
                  <a:pt x="3670" y="179578"/>
                </a:lnTo>
                <a:lnTo>
                  <a:pt x="0" y="185331"/>
                </a:lnTo>
                <a:lnTo>
                  <a:pt x="0" y="193865"/>
                </a:lnTo>
                <a:lnTo>
                  <a:pt x="2286" y="198234"/>
                </a:lnTo>
                <a:lnTo>
                  <a:pt x="11607" y="206768"/>
                </a:lnTo>
                <a:lnTo>
                  <a:pt x="15976" y="208953"/>
                </a:lnTo>
                <a:lnTo>
                  <a:pt x="19939" y="208953"/>
                </a:lnTo>
                <a:lnTo>
                  <a:pt x="24985" y="207724"/>
                </a:lnTo>
                <a:lnTo>
                  <a:pt x="30884" y="204039"/>
                </a:lnTo>
                <a:lnTo>
                  <a:pt x="37639" y="197899"/>
                </a:lnTo>
                <a:lnTo>
                  <a:pt x="49903" y="184051"/>
                </a:lnTo>
                <a:lnTo>
                  <a:pt x="50596" y="183349"/>
                </a:lnTo>
                <a:lnTo>
                  <a:pt x="55562" y="177596"/>
                </a:lnTo>
                <a:lnTo>
                  <a:pt x="58242" y="174320"/>
                </a:lnTo>
                <a:lnTo>
                  <a:pt x="58635" y="173532"/>
                </a:lnTo>
                <a:lnTo>
                  <a:pt x="271396" y="173532"/>
                </a:lnTo>
                <a:lnTo>
                  <a:pt x="275932" y="167678"/>
                </a:lnTo>
                <a:lnTo>
                  <a:pt x="275932" y="144259"/>
                </a:lnTo>
                <a:lnTo>
                  <a:pt x="271068" y="138696"/>
                </a:lnTo>
                <a:lnTo>
                  <a:pt x="173240" y="138696"/>
                </a:lnTo>
                <a:lnTo>
                  <a:pt x="173240" y="138404"/>
                </a:lnTo>
                <a:lnTo>
                  <a:pt x="80365" y="138404"/>
                </a:lnTo>
                <a:lnTo>
                  <a:pt x="81165" y="137210"/>
                </a:lnTo>
                <a:lnTo>
                  <a:pt x="82156" y="135331"/>
                </a:lnTo>
                <a:lnTo>
                  <a:pt x="83350" y="132753"/>
                </a:lnTo>
                <a:lnTo>
                  <a:pt x="83743" y="132156"/>
                </a:lnTo>
                <a:lnTo>
                  <a:pt x="84035" y="131762"/>
                </a:lnTo>
                <a:lnTo>
                  <a:pt x="84239" y="131559"/>
                </a:lnTo>
                <a:lnTo>
                  <a:pt x="85026" y="129971"/>
                </a:lnTo>
                <a:lnTo>
                  <a:pt x="85432" y="128282"/>
                </a:lnTo>
                <a:lnTo>
                  <a:pt x="85432" y="124917"/>
                </a:lnTo>
                <a:lnTo>
                  <a:pt x="85026" y="123418"/>
                </a:lnTo>
                <a:lnTo>
                  <a:pt x="84239" y="122034"/>
                </a:lnTo>
                <a:lnTo>
                  <a:pt x="247939" y="122034"/>
                </a:lnTo>
                <a:lnTo>
                  <a:pt x="254458" y="121118"/>
                </a:lnTo>
                <a:lnTo>
                  <a:pt x="260597" y="117494"/>
                </a:lnTo>
                <a:lnTo>
                  <a:pt x="264279" y="111450"/>
                </a:lnTo>
                <a:lnTo>
                  <a:pt x="265506" y="102984"/>
                </a:lnTo>
                <a:lnTo>
                  <a:pt x="265506" y="87807"/>
                </a:lnTo>
                <a:lnTo>
                  <a:pt x="66382" y="87807"/>
                </a:lnTo>
                <a:lnTo>
                  <a:pt x="64592" y="85915"/>
                </a:lnTo>
                <a:lnTo>
                  <a:pt x="64592" y="76200"/>
                </a:lnTo>
                <a:lnTo>
                  <a:pt x="265506" y="76200"/>
                </a:lnTo>
                <a:lnTo>
                  <a:pt x="265506" y="44945"/>
                </a:lnTo>
                <a:lnTo>
                  <a:pt x="64884" y="44945"/>
                </a:lnTo>
                <a:lnTo>
                  <a:pt x="64884" y="36410"/>
                </a:lnTo>
                <a:lnTo>
                  <a:pt x="65099" y="35712"/>
                </a:lnTo>
                <a:lnTo>
                  <a:pt x="65189" y="35420"/>
                </a:lnTo>
                <a:lnTo>
                  <a:pt x="66382" y="34226"/>
                </a:lnTo>
                <a:lnTo>
                  <a:pt x="67767" y="33921"/>
                </a:lnTo>
                <a:lnTo>
                  <a:pt x="265506" y="33921"/>
                </a:lnTo>
                <a:lnTo>
                  <a:pt x="265506" y="19634"/>
                </a:lnTo>
                <a:lnTo>
                  <a:pt x="264260" y="11042"/>
                </a:lnTo>
                <a:lnTo>
                  <a:pt x="260523" y="4906"/>
                </a:lnTo>
                <a:lnTo>
                  <a:pt x="254292" y="1226"/>
                </a:lnTo>
                <a:lnTo>
                  <a:pt x="245567" y="0"/>
                </a:lnTo>
                <a:close/>
              </a:path>
              <a:path w="288925" h="274320">
                <a:moveTo>
                  <a:pt x="247939" y="122034"/>
                </a:moveTo>
                <a:lnTo>
                  <a:pt x="136029" y="122034"/>
                </a:lnTo>
                <a:lnTo>
                  <a:pt x="136029" y="138404"/>
                </a:lnTo>
                <a:lnTo>
                  <a:pt x="173240" y="138404"/>
                </a:lnTo>
                <a:lnTo>
                  <a:pt x="173240" y="122326"/>
                </a:lnTo>
                <a:lnTo>
                  <a:pt x="245859" y="122326"/>
                </a:lnTo>
                <a:lnTo>
                  <a:pt x="247939" y="122034"/>
                </a:lnTo>
                <a:close/>
              </a:path>
              <a:path w="288925" h="274320">
                <a:moveTo>
                  <a:pt x="265506" y="76200"/>
                </a:moveTo>
                <a:lnTo>
                  <a:pt x="230085" y="76200"/>
                </a:lnTo>
                <a:lnTo>
                  <a:pt x="230085" y="85521"/>
                </a:lnTo>
                <a:lnTo>
                  <a:pt x="228498" y="87807"/>
                </a:lnTo>
                <a:lnTo>
                  <a:pt x="265506" y="87807"/>
                </a:lnTo>
                <a:lnTo>
                  <a:pt x="265506" y="76200"/>
                </a:lnTo>
                <a:close/>
              </a:path>
              <a:path w="288925" h="274320">
                <a:moveTo>
                  <a:pt x="265506" y="33921"/>
                </a:moveTo>
                <a:lnTo>
                  <a:pt x="226314" y="33921"/>
                </a:lnTo>
                <a:lnTo>
                  <a:pt x="227507" y="34417"/>
                </a:lnTo>
                <a:lnTo>
                  <a:pt x="228307" y="35420"/>
                </a:lnTo>
                <a:lnTo>
                  <a:pt x="228600" y="35712"/>
                </a:lnTo>
                <a:lnTo>
                  <a:pt x="229590" y="36906"/>
                </a:lnTo>
                <a:lnTo>
                  <a:pt x="230085" y="37896"/>
                </a:lnTo>
                <a:lnTo>
                  <a:pt x="230085" y="44945"/>
                </a:lnTo>
                <a:lnTo>
                  <a:pt x="265506" y="44945"/>
                </a:lnTo>
                <a:lnTo>
                  <a:pt x="265506" y="33921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6028728" y="3070682"/>
            <a:ext cx="280035" cy="288925"/>
          </a:xfrm>
          <a:custGeom>
            <a:avLst/>
            <a:gdLst/>
            <a:ahLst/>
            <a:cxnLst/>
            <a:rect l="l" t="t" r="r" b="b"/>
            <a:pathLst>
              <a:path w="280035" h="288925">
                <a:moveTo>
                  <a:pt x="64592" y="208953"/>
                </a:moveTo>
                <a:lnTo>
                  <a:pt x="47028" y="208953"/>
                </a:lnTo>
                <a:lnTo>
                  <a:pt x="45834" y="209753"/>
                </a:lnTo>
                <a:lnTo>
                  <a:pt x="44653" y="211137"/>
                </a:lnTo>
                <a:lnTo>
                  <a:pt x="43459" y="213131"/>
                </a:lnTo>
                <a:lnTo>
                  <a:pt x="36982" y="223118"/>
                </a:lnTo>
                <a:lnTo>
                  <a:pt x="28274" y="234334"/>
                </a:lnTo>
                <a:lnTo>
                  <a:pt x="17336" y="246778"/>
                </a:lnTo>
                <a:lnTo>
                  <a:pt x="4125" y="260491"/>
                </a:lnTo>
                <a:lnTo>
                  <a:pt x="1587" y="263029"/>
                </a:lnTo>
                <a:lnTo>
                  <a:pt x="304" y="266509"/>
                </a:lnTo>
                <a:lnTo>
                  <a:pt x="20535" y="288734"/>
                </a:lnTo>
                <a:lnTo>
                  <a:pt x="27368" y="287022"/>
                </a:lnTo>
                <a:lnTo>
                  <a:pt x="64278" y="248824"/>
                </a:lnTo>
                <a:lnTo>
                  <a:pt x="76504" y="225323"/>
                </a:lnTo>
                <a:lnTo>
                  <a:pt x="76504" y="217982"/>
                </a:lnTo>
                <a:lnTo>
                  <a:pt x="72529" y="212534"/>
                </a:lnTo>
                <a:lnTo>
                  <a:pt x="64592" y="208953"/>
                </a:lnTo>
                <a:close/>
              </a:path>
              <a:path w="280035" h="288925">
                <a:moveTo>
                  <a:pt x="187319" y="278683"/>
                </a:moveTo>
                <a:lnTo>
                  <a:pt x="150352" y="278683"/>
                </a:lnTo>
                <a:lnTo>
                  <a:pt x="153593" y="285153"/>
                </a:lnTo>
                <a:lnTo>
                  <a:pt x="153695" y="285356"/>
                </a:lnTo>
                <a:lnTo>
                  <a:pt x="160337" y="288734"/>
                </a:lnTo>
                <a:lnTo>
                  <a:pt x="176415" y="288734"/>
                </a:lnTo>
                <a:lnTo>
                  <a:pt x="180969" y="287022"/>
                </a:lnTo>
                <a:lnTo>
                  <a:pt x="181104" y="287022"/>
                </a:lnTo>
                <a:lnTo>
                  <a:pt x="184543" y="283375"/>
                </a:lnTo>
                <a:lnTo>
                  <a:pt x="187227" y="278946"/>
                </a:lnTo>
                <a:lnTo>
                  <a:pt x="187319" y="278683"/>
                </a:lnTo>
                <a:close/>
              </a:path>
              <a:path w="280035" h="288925">
                <a:moveTo>
                  <a:pt x="120548" y="209257"/>
                </a:moveTo>
                <a:lnTo>
                  <a:pt x="98818" y="209257"/>
                </a:lnTo>
                <a:lnTo>
                  <a:pt x="98526" y="209550"/>
                </a:lnTo>
                <a:lnTo>
                  <a:pt x="93967" y="213321"/>
                </a:lnTo>
                <a:lnTo>
                  <a:pt x="91681" y="217487"/>
                </a:lnTo>
                <a:lnTo>
                  <a:pt x="91681" y="224828"/>
                </a:lnTo>
                <a:lnTo>
                  <a:pt x="92570" y="227711"/>
                </a:lnTo>
                <a:lnTo>
                  <a:pt x="100199" y="240305"/>
                </a:lnTo>
                <a:lnTo>
                  <a:pt x="105521" y="250409"/>
                </a:lnTo>
                <a:lnTo>
                  <a:pt x="110323" y="260993"/>
                </a:lnTo>
                <a:lnTo>
                  <a:pt x="114604" y="272059"/>
                </a:lnTo>
                <a:lnTo>
                  <a:pt x="118364" y="282981"/>
                </a:lnTo>
                <a:lnTo>
                  <a:pt x="123532" y="288429"/>
                </a:lnTo>
                <a:lnTo>
                  <a:pt x="139204" y="288429"/>
                </a:lnTo>
                <a:lnTo>
                  <a:pt x="145948" y="285153"/>
                </a:lnTo>
                <a:lnTo>
                  <a:pt x="150270" y="278683"/>
                </a:lnTo>
                <a:lnTo>
                  <a:pt x="187319" y="278683"/>
                </a:lnTo>
                <a:lnTo>
                  <a:pt x="189907" y="271318"/>
                </a:lnTo>
                <a:lnTo>
                  <a:pt x="191489" y="264922"/>
                </a:lnTo>
                <a:lnTo>
                  <a:pt x="150609" y="264922"/>
                </a:lnTo>
                <a:lnTo>
                  <a:pt x="142815" y="244247"/>
                </a:lnTo>
                <a:lnTo>
                  <a:pt x="135207" y="228079"/>
                </a:lnTo>
                <a:lnTo>
                  <a:pt x="127785" y="216415"/>
                </a:lnTo>
                <a:lnTo>
                  <a:pt x="120548" y="209257"/>
                </a:lnTo>
                <a:close/>
              </a:path>
              <a:path w="280035" h="288925">
                <a:moveTo>
                  <a:pt x="221361" y="244881"/>
                </a:moveTo>
                <a:lnTo>
                  <a:pt x="217617" y="244881"/>
                </a:lnTo>
                <a:lnTo>
                  <a:pt x="212486" y="246092"/>
                </a:lnTo>
                <a:lnTo>
                  <a:pt x="209731" y="248824"/>
                </a:lnTo>
                <a:lnTo>
                  <a:pt x="208181" y="250409"/>
                </a:lnTo>
                <a:lnTo>
                  <a:pt x="205725" y="257175"/>
                </a:lnTo>
                <a:lnTo>
                  <a:pt x="205642" y="257403"/>
                </a:lnTo>
                <a:lnTo>
                  <a:pt x="204855" y="266509"/>
                </a:lnTo>
                <a:lnTo>
                  <a:pt x="204787" y="267296"/>
                </a:lnTo>
                <a:lnTo>
                  <a:pt x="207523" y="274721"/>
                </a:lnTo>
                <a:lnTo>
                  <a:pt x="215728" y="280023"/>
                </a:lnTo>
                <a:lnTo>
                  <a:pt x="229401" y="283204"/>
                </a:lnTo>
                <a:lnTo>
                  <a:pt x="248596" y="284267"/>
                </a:lnTo>
                <a:lnTo>
                  <a:pt x="261955" y="282571"/>
                </a:lnTo>
                <a:lnTo>
                  <a:pt x="271535" y="277491"/>
                </a:lnTo>
                <a:lnTo>
                  <a:pt x="277281" y="269026"/>
                </a:lnTo>
                <a:lnTo>
                  <a:pt x="279159" y="257403"/>
                </a:lnTo>
                <a:lnTo>
                  <a:pt x="279223" y="247053"/>
                </a:lnTo>
                <a:lnTo>
                  <a:pt x="231571" y="247053"/>
                </a:lnTo>
                <a:lnTo>
                  <a:pt x="227711" y="246468"/>
                </a:lnTo>
                <a:lnTo>
                  <a:pt x="221361" y="244881"/>
                </a:lnTo>
                <a:close/>
              </a:path>
              <a:path w="280035" h="288925">
                <a:moveTo>
                  <a:pt x="254203" y="7747"/>
                </a:moveTo>
                <a:lnTo>
                  <a:pt x="185737" y="7747"/>
                </a:lnTo>
                <a:lnTo>
                  <a:pt x="176619" y="9049"/>
                </a:lnTo>
                <a:lnTo>
                  <a:pt x="170106" y="12955"/>
                </a:lnTo>
                <a:lnTo>
                  <a:pt x="166199" y="19464"/>
                </a:lnTo>
                <a:lnTo>
                  <a:pt x="164896" y="28575"/>
                </a:lnTo>
                <a:lnTo>
                  <a:pt x="7734" y="28575"/>
                </a:lnTo>
                <a:lnTo>
                  <a:pt x="2971" y="33743"/>
                </a:lnTo>
                <a:lnTo>
                  <a:pt x="2971" y="56553"/>
                </a:lnTo>
                <a:lnTo>
                  <a:pt x="7835" y="62814"/>
                </a:lnTo>
                <a:lnTo>
                  <a:pt x="26492" y="62814"/>
                </a:lnTo>
                <a:lnTo>
                  <a:pt x="26492" y="174726"/>
                </a:lnTo>
                <a:lnTo>
                  <a:pt x="4660" y="174726"/>
                </a:lnTo>
                <a:lnTo>
                  <a:pt x="0" y="179984"/>
                </a:lnTo>
                <a:lnTo>
                  <a:pt x="0" y="202806"/>
                </a:lnTo>
                <a:lnTo>
                  <a:pt x="4762" y="208953"/>
                </a:lnTo>
                <a:lnTo>
                  <a:pt x="99720" y="208953"/>
                </a:lnTo>
                <a:lnTo>
                  <a:pt x="99415" y="209257"/>
                </a:lnTo>
                <a:lnTo>
                  <a:pt x="162814" y="209257"/>
                </a:lnTo>
                <a:lnTo>
                  <a:pt x="160995" y="223118"/>
                </a:lnTo>
                <a:lnTo>
                  <a:pt x="160937" y="223559"/>
                </a:lnTo>
                <a:lnTo>
                  <a:pt x="158278" y="237604"/>
                </a:lnTo>
                <a:lnTo>
                  <a:pt x="154836" y="251391"/>
                </a:lnTo>
                <a:lnTo>
                  <a:pt x="150609" y="264922"/>
                </a:lnTo>
                <a:lnTo>
                  <a:pt x="191489" y="264922"/>
                </a:lnTo>
                <a:lnTo>
                  <a:pt x="192375" y="261340"/>
                </a:lnTo>
                <a:lnTo>
                  <a:pt x="192461" y="260993"/>
                </a:lnTo>
                <a:lnTo>
                  <a:pt x="192585" y="260491"/>
                </a:lnTo>
                <a:lnTo>
                  <a:pt x="199425" y="217982"/>
                </a:lnTo>
                <a:lnTo>
                  <a:pt x="200914" y="192582"/>
                </a:lnTo>
                <a:lnTo>
                  <a:pt x="279367" y="192582"/>
                </a:lnTo>
                <a:lnTo>
                  <a:pt x="279413" y="175031"/>
                </a:lnTo>
                <a:lnTo>
                  <a:pt x="61925" y="175031"/>
                </a:lnTo>
                <a:lnTo>
                  <a:pt x="61925" y="159245"/>
                </a:lnTo>
                <a:lnTo>
                  <a:pt x="145859" y="159245"/>
                </a:lnTo>
                <a:lnTo>
                  <a:pt x="145859" y="126504"/>
                </a:lnTo>
                <a:lnTo>
                  <a:pt x="61925" y="126504"/>
                </a:lnTo>
                <a:lnTo>
                  <a:pt x="61925" y="110731"/>
                </a:lnTo>
                <a:lnTo>
                  <a:pt x="145859" y="110731"/>
                </a:lnTo>
                <a:lnTo>
                  <a:pt x="145859" y="78282"/>
                </a:lnTo>
                <a:lnTo>
                  <a:pt x="61925" y="78282"/>
                </a:lnTo>
                <a:lnTo>
                  <a:pt x="61925" y="63106"/>
                </a:lnTo>
                <a:lnTo>
                  <a:pt x="200914" y="63106"/>
                </a:lnTo>
                <a:lnTo>
                  <a:pt x="200914" y="46037"/>
                </a:lnTo>
                <a:lnTo>
                  <a:pt x="202603" y="43459"/>
                </a:lnTo>
                <a:lnTo>
                  <a:pt x="279760" y="43459"/>
                </a:lnTo>
                <a:lnTo>
                  <a:pt x="279793" y="30962"/>
                </a:lnTo>
                <a:lnTo>
                  <a:pt x="278193" y="20803"/>
                </a:lnTo>
                <a:lnTo>
                  <a:pt x="273394" y="13549"/>
                </a:lnTo>
                <a:lnTo>
                  <a:pt x="265397" y="9197"/>
                </a:lnTo>
                <a:lnTo>
                  <a:pt x="254203" y="7747"/>
                </a:lnTo>
                <a:close/>
              </a:path>
              <a:path w="280035" h="288925">
                <a:moveTo>
                  <a:pt x="279367" y="192582"/>
                </a:moveTo>
                <a:lnTo>
                  <a:pt x="242290" y="192582"/>
                </a:lnTo>
                <a:lnTo>
                  <a:pt x="242175" y="244881"/>
                </a:lnTo>
                <a:lnTo>
                  <a:pt x="239712" y="247053"/>
                </a:lnTo>
                <a:lnTo>
                  <a:pt x="279223" y="247053"/>
                </a:lnTo>
                <a:lnTo>
                  <a:pt x="279340" y="202806"/>
                </a:lnTo>
                <a:lnTo>
                  <a:pt x="279367" y="192582"/>
                </a:lnTo>
                <a:close/>
              </a:path>
              <a:path w="280035" h="288925">
                <a:moveTo>
                  <a:pt x="145859" y="159245"/>
                </a:moveTo>
                <a:lnTo>
                  <a:pt x="109842" y="159245"/>
                </a:lnTo>
                <a:lnTo>
                  <a:pt x="109842" y="175031"/>
                </a:lnTo>
                <a:lnTo>
                  <a:pt x="145859" y="175031"/>
                </a:lnTo>
                <a:lnTo>
                  <a:pt x="145859" y="159245"/>
                </a:lnTo>
                <a:close/>
              </a:path>
              <a:path w="280035" h="288925">
                <a:moveTo>
                  <a:pt x="200914" y="63106"/>
                </a:moveTo>
                <a:lnTo>
                  <a:pt x="164312" y="63106"/>
                </a:lnTo>
                <a:lnTo>
                  <a:pt x="164312" y="175031"/>
                </a:lnTo>
                <a:lnTo>
                  <a:pt x="279413" y="175031"/>
                </a:lnTo>
                <a:lnTo>
                  <a:pt x="279458" y="158051"/>
                </a:lnTo>
                <a:lnTo>
                  <a:pt x="200914" y="158051"/>
                </a:lnTo>
                <a:lnTo>
                  <a:pt x="200914" y="116979"/>
                </a:lnTo>
                <a:lnTo>
                  <a:pt x="279566" y="116979"/>
                </a:lnTo>
                <a:lnTo>
                  <a:pt x="279658" y="82156"/>
                </a:lnTo>
                <a:lnTo>
                  <a:pt x="200914" y="82156"/>
                </a:lnTo>
                <a:lnTo>
                  <a:pt x="200914" y="63106"/>
                </a:lnTo>
                <a:close/>
              </a:path>
              <a:path w="280035" h="288925">
                <a:moveTo>
                  <a:pt x="279566" y="116979"/>
                </a:moveTo>
                <a:lnTo>
                  <a:pt x="242290" y="116979"/>
                </a:lnTo>
                <a:lnTo>
                  <a:pt x="242290" y="158051"/>
                </a:lnTo>
                <a:lnTo>
                  <a:pt x="279458" y="158051"/>
                </a:lnTo>
                <a:lnTo>
                  <a:pt x="279566" y="116979"/>
                </a:lnTo>
                <a:close/>
              </a:path>
              <a:path w="280035" h="288925">
                <a:moveTo>
                  <a:pt x="145859" y="110731"/>
                </a:moveTo>
                <a:lnTo>
                  <a:pt x="109842" y="110731"/>
                </a:lnTo>
                <a:lnTo>
                  <a:pt x="109842" y="126504"/>
                </a:lnTo>
                <a:lnTo>
                  <a:pt x="145859" y="126504"/>
                </a:lnTo>
                <a:lnTo>
                  <a:pt x="145859" y="110731"/>
                </a:lnTo>
                <a:close/>
              </a:path>
              <a:path w="280035" h="288925">
                <a:moveTo>
                  <a:pt x="279760" y="43459"/>
                </a:moveTo>
                <a:lnTo>
                  <a:pt x="240207" y="43459"/>
                </a:lnTo>
                <a:lnTo>
                  <a:pt x="242290" y="46037"/>
                </a:lnTo>
                <a:lnTo>
                  <a:pt x="242290" y="82156"/>
                </a:lnTo>
                <a:lnTo>
                  <a:pt x="279658" y="82156"/>
                </a:lnTo>
                <a:lnTo>
                  <a:pt x="279760" y="43459"/>
                </a:lnTo>
                <a:close/>
              </a:path>
              <a:path w="280035" h="288925">
                <a:moveTo>
                  <a:pt x="145859" y="63106"/>
                </a:moveTo>
                <a:lnTo>
                  <a:pt x="109842" y="63106"/>
                </a:lnTo>
                <a:lnTo>
                  <a:pt x="109842" y="78282"/>
                </a:lnTo>
                <a:lnTo>
                  <a:pt x="145859" y="78282"/>
                </a:lnTo>
                <a:lnTo>
                  <a:pt x="145859" y="63106"/>
                </a:lnTo>
                <a:close/>
              </a:path>
              <a:path w="280035" h="288925">
                <a:moveTo>
                  <a:pt x="56451" y="0"/>
                </a:moveTo>
                <a:lnTo>
                  <a:pt x="32448" y="0"/>
                </a:lnTo>
                <a:lnTo>
                  <a:pt x="26492" y="4660"/>
                </a:lnTo>
                <a:lnTo>
                  <a:pt x="26492" y="28575"/>
                </a:lnTo>
                <a:lnTo>
                  <a:pt x="62509" y="28575"/>
                </a:lnTo>
                <a:lnTo>
                  <a:pt x="62509" y="4660"/>
                </a:lnTo>
                <a:lnTo>
                  <a:pt x="56451" y="0"/>
                </a:lnTo>
                <a:close/>
              </a:path>
              <a:path w="280035" h="288925">
                <a:moveTo>
                  <a:pt x="140500" y="0"/>
                </a:moveTo>
                <a:lnTo>
                  <a:pt x="116484" y="0"/>
                </a:lnTo>
                <a:lnTo>
                  <a:pt x="110426" y="4660"/>
                </a:lnTo>
                <a:lnTo>
                  <a:pt x="110426" y="28575"/>
                </a:lnTo>
                <a:lnTo>
                  <a:pt x="146443" y="28575"/>
                </a:lnTo>
                <a:lnTo>
                  <a:pt x="146443" y="4660"/>
                </a:lnTo>
                <a:lnTo>
                  <a:pt x="140500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6943900" y="3071275"/>
            <a:ext cx="85725" cy="288925"/>
          </a:xfrm>
          <a:custGeom>
            <a:avLst/>
            <a:gdLst/>
            <a:ahLst/>
            <a:cxnLst/>
            <a:rect l="l" t="t" r="r" b="b"/>
            <a:pathLst>
              <a:path w="85725" h="288925">
                <a:moveTo>
                  <a:pt x="26987" y="0"/>
                </a:moveTo>
                <a:lnTo>
                  <a:pt x="14681" y="0"/>
                </a:lnTo>
                <a:lnTo>
                  <a:pt x="10223" y="1689"/>
                </a:lnTo>
                <a:lnTo>
                  <a:pt x="2082" y="8445"/>
                </a:lnTo>
                <a:lnTo>
                  <a:pt x="0" y="12306"/>
                </a:lnTo>
                <a:lnTo>
                  <a:pt x="0" y="18859"/>
                </a:lnTo>
                <a:lnTo>
                  <a:pt x="596" y="20840"/>
                </a:lnTo>
                <a:lnTo>
                  <a:pt x="1777" y="22631"/>
                </a:lnTo>
                <a:lnTo>
                  <a:pt x="18061" y="52230"/>
                </a:lnTo>
                <a:lnTo>
                  <a:pt x="29689" y="82981"/>
                </a:lnTo>
                <a:lnTo>
                  <a:pt x="36664" y="114885"/>
                </a:lnTo>
                <a:lnTo>
                  <a:pt x="38988" y="147942"/>
                </a:lnTo>
                <a:lnTo>
                  <a:pt x="36850" y="179419"/>
                </a:lnTo>
                <a:lnTo>
                  <a:pt x="30433" y="209557"/>
                </a:lnTo>
                <a:lnTo>
                  <a:pt x="19738" y="238355"/>
                </a:lnTo>
                <a:lnTo>
                  <a:pt x="4762" y="265810"/>
                </a:lnTo>
                <a:lnTo>
                  <a:pt x="3174" y="267995"/>
                </a:lnTo>
                <a:lnTo>
                  <a:pt x="2374" y="270382"/>
                </a:lnTo>
                <a:lnTo>
                  <a:pt x="2374" y="276923"/>
                </a:lnTo>
                <a:lnTo>
                  <a:pt x="4368" y="280492"/>
                </a:lnTo>
                <a:lnTo>
                  <a:pt x="12103" y="286842"/>
                </a:lnTo>
                <a:lnTo>
                  <a:pt x="16268" y="288429"/>
                </a:lnTo>
                <a:lnTo>
                  <a:pt x="28968" y="288429"/>
                </a:lnTo>
                <a:lnTo>
                  <a:pt x="34531" y="285851"/>
                </a:lnTo>
                <a:lnTo>
                  <a:pt x="37503" y="280695"/>
                </a:lnTo>
                <a:lnTo>
                  <a:pt x="58339" y="250424"/>
                </a:lnTo>
                <a:lnTo>
                  <a:pt x="73221" y="217962"/>
                </a:lnTo>
                <a:lnTo>
                  <a:pt x="82151" y="183306"/>
                </a:lnTo>
                <a:lnTo>
                  <a:pt x="85128" y="146456"/>
                </a:lnTo>
                <a:lnTo>
                  <a:pt x="82003" y="110459"/>
                </a:lnTo>
                <a:lnTo>
                  <a:pt x="72629" y="75390"/>
                </a:lnTo>
                <a:lnTo>
                  <a:pt x="57004" y="41250"/>
                </a:lnTo>
                <a:lnTo>
                  <a:pt x="35128" y="8039"/>
                </a:lnTo>
                <a:lnTo>
                  <a:pt x="32143" y="2679"/>
                </a:lnTo>
                <a:lnTo>
                  <a:pt x="26987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5" name="object 1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9796" y="3426833"/>
            <a:ext cx="1709585" cy="246654"/>
          </a:xfrm>
          <a:prstGeom prst="rect">
            <a:avLst/>
          </a:prstGeom>
        </p:spPr>
      </p:pic>
      <p:sp>
        <p:nvSpPr>
          <p:cNvPr id="16" name="object 16" descr=""/>
          <p:cNvSpPr/>
          <p:nvPr/>
        </p:nvSpPr>
        <p:spPr>
          <a:xfrm>
            <a:off x="2102898" y="3518771"/>
            <a:ext cx="36830" cy="65405"/>
          </a:xfrm>
          <a:custGeom>
            <a:avLst/>
            <a:gdLst/>
            <a:ahLst/>
            <a:cxnLst/>
            <a:rect l="l" t="t" r="r" b="b"/>
            <a:pathLst>
              <a:path w="36830" h="65404">
                <a:moveTo>
                  <a:pt x="23876" y="0"/>
                </a:moveTo>
                <a:lnTo>
                  <a:pt x="13284" y="0"/>
                </a:lnTo>
                <a:lnTo>
                  <a:pt x="8763" y="1828"/>
                </a:lnTo>
                <a:lnTo>
                  <a:pt x="5473" y="5473"/>
                </a:lnTo>
                <a:lnTo>
                  <a:pt x="1816" y="8597"/>
                </a:lnTo>
                <a:lnTo>
                  <a:pt x="0" y="13030"/>
                </a:lnTo>
                <a:lnTo>
                  <a:pt x="0" y="22745"/>
                </a:lnTo>
                <a:lnTo>
                  <a:pt x="2425" y="26835"/>
                </a:lnTo>
                <a:lnTo>
                  <a:pt x="7289" y="31000"/>
                </a:lnTo>
                <a:lnTo>
                  <a:pt x="11976" y="34645"/>
                </a:lnTo>
                <a:lnTo>
                  <a:pt x="14325" y="37426"/>
                </a:lnTo>
                <a:lnTo>
                  <a:pt x="14325" y="41071"/>
                </a:lnTo>
                <a:lnTo>
                  <a:pt x="12331" y="44894"/>
                </a:lnTo>
                <a:lnTo>
                  <a:pt x="8331" y="50787"/>
                </a:lnTo>
                <a:lnTo>
                  <a:pt x="5029" y="56349"/>
                </a:lnTo>
                <a:lnTo>
                  <a:pt x="3390" y="59474"/>
                </a:lnTo>
                <a:lnTo>
                  <a:pt x="3390" y="63639"/>
                </a:lnTo>
                <a:lnTo>
                  <a:pt x="4953" y="65379"/>
                </a:lnTo>
                <a:lnTo>
                  <a:pt x="10680" y="65379"/>
                </a:lnTo>
                <a:lnTo>
                  <a:pt x="35501" y="26704"/>
                </a:lnTo>
                <a:lnTo>
                  <a:pt x="36461" y="18757"/>
                </a:lnTo>
                <a:lnTo>
                  <a:pt x="36461" y="13728"/>
                </a:lnTo>
                <a:lnTo>
                  <a:pt x="34632" y="9474"/>
                </a:lnTo>
                <a:lnTo>
                  <a:pt x="30988" y="5994"/>
                </a:lnTo>
                <a:lnTo>
                  <a:pt x="27863" y="2006"/>
                </a:lnTo>
                <a:lnTo>
                  <a:pt x="23876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object 1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98341" y="3425792"/>
            <a:ext cx="2005550" cy="248734"/>
          </a:xfrm>
          <a:prstGeom prst="rect">
            <a:avLst/>
          </a:prstGeom>
        </p:spPr>
      </p:pic>
      <p:pic>
        <p:nvPicPr>
          <p:cNvPr id="18" name="object 1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428771" y="3510705"/>
            <a:ext cx="80467" cy="79959"/>
          </a:xfrm>
          <a:prstGeom prst="rect">
            <a:avLst/>
          </a:prstGeom>
        </p:spPr>
      </p:pic>
      <p:pic>
        <p:nvPicPr>
          <p:cNvPr id="19" name="object 1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1884" y="3750830"/>
            <a:ext cx="822190" cy="246646"/>
          </a:xfrm>
          <a:prstGeom prst="rect">
            <a:avLst/>
          </a:prstGeom>
        </p:spPr>
      </p:pic>
      <p:pic>
        <p:nvPicPr>
          <p:cNvPr id="20" name="object 2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28504" y="3748758"/>
            <a:ext cx="2290864" cy="247942"/>
          </a:xfrm>
          <a:prstGeom prst="rect">
            <a:avLst/>
          </a:prstGeom>
        </p:spPr>
      </p:pic>
      <p:sp>
        <p:nvSpPr>
          <p:cNvPr id="21" name="object 21" descr=""/>
          <p:cNvSpPr/>
          <p:nvPr/>
        </p:nvSpPr>
        <p:spPr>
          <a:xfrm>
            <a:off x="3569749" y="3842770"/>
            <a:ext cx="36830" cy="65405"/>
          </a:xfrm>
          <a:custGeom>
            <a:avLst/>
            <a:gdLst/>
            <a:ahLst/>
            <a:cxnLst/>
            <a:rect l="l" t="t" r="r" b="b"/>
            <a:pathLst>
              <a:path w="36829" h="65404">
                <a:moveTo>
                  <a:pt x="23875" y="0"/>
                </a:moveTo>
                <a:lnTo>
                  <a:pt x="13284" y="0"/>
                </a:lnTo>
                <a:lnTo>
                  <a:pt x="8762" y="1828"/>
                </a:lnTo>
                <a:lnTo>
                  <a:pt x="5473" y="5473"/>
                </a:lnTo>
                <a:lnTo>
                  <a:pt x="1816" y="8597"/>
                </a:lnTo>
                <a:lnTo>
                  <a:pt x="0" y="13030"/>
                </a:lnTo>
                <a:lnTo>
                  <a:pt x="0" y="22745"/>
                </a:lnTo>
                <a:lnTo>
                  <a:pt x="2425" y="26835"/>
                </a:lnTo>
                <a:lnTo>
                  <a:pt x="7289" y="31000"/>
                </a:lnTo>
                <a:lnTo>
                  <a:pt x="11976" y="34645"/>
                </a:lnTo>
                <a:lnTo>
                  <a:pt x="14325" y="37426"/>
                </a:lnTo>
                <a:lnTo>
                  <a:pt x="14325" y="41071"/>
                </a:lnTo>
                <a:lnTo>
                  <a:pt x="12331" y="44894"/>
                </a:lnTo>
                <a:lnTo>
                  <a:pt x="8331" y="50787"/>
                </a:lnTo>
                <a:lnTo>
                  <a:pt x="5029" y="56349"/>
                </a:lnTo>
                <a:lnTo>
                  <a:pt x="3390" y="59474"/>
                </a:lnTo>
                <a:lnTo>
                  <a:pt x="3390" y="63639"/>
                </a:lnTo>
                <a:lnTo>
                  <a:pt x="4952" y="65379"/>
                </a:lnTo>
                <a:lnTo>
                  <a:pt x="10680" y="65379"/>
                </a:lnTo>
                <a:lnTo>
                  <a:pt x="35501" y="26704"/>
                </a:lnTo>
                <a:lnTo>
                  <a:pt x="36461" y="18757"/>
                </a:lnTo>
                <a:lnTo>
                  <a:pt x="36461" y="13728"/>
                </a:lnTo>
                <a:lnTo>
                  <a:pt x="34632" y="9474"/>
                </a:lnTo>
                <a:lnTo>
                  <a:pt x="30987" y="5994"/>
                </a:lnTo>
                <a:lnTo>
                  <a:pt x="27863" y="2006"/>
                </a:lnTo>
                <a:lnTo>
                  <a:pt x="23875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2" name="object 22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761803" y="3748749"/>
            <a:ext cx="1397985" cy="247954"/>
          </a:xfrm>
          <a:prstGeom prst="rect">
            <a:avLst/>
          </a:prstGeom>
        </p:spPr>
      </p:pic>
      <p:pic>
        <p:nvPicPr>
          <p:cNvPr id="23" name="object 23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229954" y="3751874"/>
            <a:ext cx="1695000" cy="245602"/>
          </a:xfrm>
          <a:prstGeom prst="rect">
            <a:avLst/>
          </a:prstGeom>
        </p:spPr>
      </p:pic>
      <p:pic>
        <p:nvPicPr>
          <p:cNvPr id="24" name="object 24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069094" y="3834704"/>
            <a:ext cx="80467" cy="79959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41884" y="4074830"/>
            <a:ext cx="1415431" cy="246651"/>
          </a:xfrm>
          <a:prstGeom prst="rect">
            <a:avLst/>
          </a:prstGeom>
        </p:spPr>
      </p:pic>
      <p:sp>
        <p:nvSpPr>
          <p:cNvPr id="26" name="object 26" descr=""/>
          <p:cNvSpPr/>
          <p:nvPr/>
        </p:nvSpPr>
        <p:spPr>
          <a:xfrm>
            <a:off x="1809527" y="4166768"/>
            <a:ext cx="36830" cy="65405"/>
          </a:xfrm>
          <a:custGeom>
            <a:avLst/>
            <a:gdLst/>
            <a:ahLst/>
            <a:cxnLst/>
            <a:rect l="l" t="t" r="r" b="b"/>
            <a:pathLst>
              <a:path w="36830" h="65404">
                <a:moveTo>
                  <a:pt x="23876" y="0"/>
                </a:moveTo>
                <a:lnTo>
                  <a:pt x="13284" y="0"/>
                </a:lnTo>
                <a:lnTo>
                  <a:pt x="8763" y="1828"/>
                </a:lnTo>
                <a:lnTo>
                  <a:pt x="5473" y="5473"/>
                </a:lnTo>
                <a:lnTo>
                  <a:pt x="1816" y="8597"/>
                </a:lnTo>
                <a:lnTo>
                  <a:pt x="0" y="13030"/>
                </a:lnTo>
                <a:lnTo>
                  <a:pt x="0" y="22745"/>
                </a:lnTo>
                <a:lnTo>
                  <a:pt x="2425" y="26835"/>
                </a:lnTo>
                <a:lnTo>
                  <a:pt x="7289" y="31000"/>
                </a:lnTo>
                <a:lnTo>
                  <a:pt x="11976" y="34645"/>
                </a:lnTo>
                <a:lnTo>
                  <a:pt x="14325" y="37426"/>
                </a:lnTo>
                <a:lnTo>
                  <a:pt x="14325" y="41071"/>
                </a:lnTo>
                <a:lnTo>
                  <a:pt x="12331" y="44894"/>
                </a:lnTo>
                <a:lnTo>
                  <a:pt x="8331" y="50787"/>
                </a:lnTo>
                <a:lnTo>
                  <a:pt x="5029" y="56349"/>
                </a:lnTo>
                <a:lnTo>
                  <a:pt x="3390" y="59474"/>
                </a:lnTo>
                <a:lnTo>
                  <a:pt x="3390" y="63639"/>
                </a:lnTo>
                <a:lnTo>
                  <a:pt x="4953" y="65379"/>
                </a:lnTo>
                <a:lnTo>
                  <a:pt x="10680" y="65379"/>
                </a:lnTo>
                <a:lnTo>
                  <a:pt x="35501" y="26704"/>
                </a:lnTo>
                <a:lnTo>
                  <a:pt x="36461" y="18757"/>
                </a:lnTo>
                <a:lnTo>
                  <a:pt x="36461" y="13728"/>
                </a:lnTo>
                <a:lnTo>
                  <a:pt x="34632" y="9474"/>
                </a:lnTo>
                <a:lnTo>
                  <a:pt x="30988" y="5994"/>
                </a:lnTo>
                <a:lnTo>
                  <a:pt x="27863" y="2006"/>
                </a:lnTo>
                <a:lnTo>
                  <a:pt x="23876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7" name="object 27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001583" y="4074830"/>
            <a:ext cx="2869780" cy="246650"/>
          </a:xfrm>
          <a:prstGeom prst="rect">
            <a:avLst/>
          </a:prstGeom>
        </p:spPr>
      </p:pic>
      <p:sp>
        <p:nvSpPr>
          <p:cNvPr id="28" name="object 28" descr=""/>
          <p:cNvSpPr/>
          <p:nvPr/>
        </p:nvSpPr>
        <p:spPr>
          <a:xfrm>
            <a:off x="5036592" y="4166768"/>
            <a:ext cx="36830" cy="65405"/>
          </a:xfrm>
          <a:custGeom>
            <a:avLst/>
            <a:gdLst/>
            <a:ahLst/>
            <a:cxnLst/>
            <a:rect l="l" t="t" r="r" b="b"/>
            <a:pathLst>
              <a:path w="36829" h="65404">
                <a:moveTo>
                  <a:pt x="23875" y="0"/>
                </a:moveTo>
                <a:lnTo>
                  <a:pt x="13284" y="0"/>
                </a:lnTo>
                <a:lnTo>
                  <a:pt x="8762" y="1828"/>
                </a:lnTo>
                <a:lnTo>
                  <a:pt x="5473" y="5473"/>
                </a:lnTo>
                <a:lnTo>
                  <a:pt x="1816" y="8597"/>
                </a:lnTo>
                <a:lnTo>
                  <a:pt x="0" y="13030"/>
                </a:lnTo>
                <a:lnTo>
                  <a:pt x="0" y="22745"/>
                </a:lnTo>
                <a:lnTo>
                  <a:pt x="2425" y="26835"/>
                </a:lnTo>
                <a:lnTo>
                  <a:pt x="7289" y="31000"/>
                </a:lnTo>
                <a:lnTo>
                  <a:pt x="11976" y="34645"/>
                </a:lnTo>
                <a:lnTo>
                  <a:pt x="14325" y="37426"/>
                </a:lnTo>
                <a:lnTo>
                  <a:pt x="14325" y="41071"/>
                </a:lnTo>
                <a:lnTo>
                  <a:pt x="12331" y="44894"/>
                </a:lnTo>
                <a:lnTo>
                  <a:pt x="8331" y="50787"/>
                </a:lnTo>
                <a:lnTo>
                  <a:pt x="5029" y="56349"/>
                </a:lnTo>
                <a:lnTo>
                  <a:pt x="3390" y="59474"/>
                </a:lnTo>
                <a:lnTo>
                  <a:pt x="3390" y="63639"/>
                </a:lnTo>
                <a:lnTo>
                  <a:pt x="4952" y="65379"/>
                </a:lnTo>
                <a:lnTo>
                  <a:pt x="10680" y="65379"/>
                </a:lnTo>
                <a:lnTo>
                  <a:pt x="35501" y="26704"/>
                </a:lnTo>
                <a:lnTo>
                  <a:pt x="36461" y="18757"/>
                </a:lnTo>
                <a:lnTo>
                  <a:pt x="36461" y="13728"/>
                </a:lnTo>
                <a:lnTo>
                  <a:pt x="34632" y="9474"/>
                </a:lnTo>
                <a:lnTo>
                  <a:pt x="30987" y="5994"/>
                </a:lnTo>
                <a:lnTo>
                  <a:pt x="27863" y="2006"/>
                </a:lnTo>
                <a:lnTo>
                  <a:pt x="23875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9" name="object 29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228133" y="4074834"/>
            <a:ext cx="1716101" cy="243780"/>
          </a:xfrm>
          <a:prstGeom prst="rect">
            <a:avLst/>
          </a:prstGeom>
        </p:spPr>
      </p:pic>
      <p:sp>
        <p:nvSpPr>
          <p:cNvPr id="30" name="object 30" descr=""/>
          <p:cNvSpPr/>
          <p:nvPr/>
        </p:nvSpPr>
        <p:spPr>
          <a:xfrm>
            <a:off x="7090964" y="4096192"/>
            <a:ext cx="36830" cy="198755"/>
          </a:xfrm>
          <a:custGeom>
            <a:avLst/>
            <a:gdLst/>
            <a:ahLst/>
            <a:cxnLst/>
            <a:rect l="l" t="t" r="r" b="b"/>
            <a:pathLst>
              <a:path w="36829" h="198754">
                <a:moveTo>
                  <a:pt x="27000" y="0"/>
                </a:moveTo>
                <a:lnTo>
                  <a:pt x="7556" y="0"/>
                </a:lnTo>
                <a:lnTo>
                  <a:pt x="2603" y="4597"/>
                </a:lnTo>
                <a:lnTo>
                  <a:pt x="2603" y="13804"/>
                </a:lnTo>
                <a:lnTo>
                  <a:pt x="2798" y="18119"/>
                </a:lnTo>
                <a:lnTo>
                  <a:pt x="5727" y="67195"/>
                </a:lnTo>
                <a:lnTo>
                  <a:pt x="9639" y="128396"/>
                </a:lnTo>
                <a:lnTo>
                  <a:pt x="12763" y="139344"/>
                </a:lnTo>
                <a:lnTo>
                  <a:pt x="21970" y="139344"/>
                </a:lnTo>
                <a:lnTo>
                  <a:pt x="26047" y="110947"/>
                </a:lnTo>
                <a:lnTo>
                  <a:pt x="28651" y="67195"/>
                </a:lnTo>
                <a:lnTo>
                  <a:pt x="30467" y="40373"/>
                </a:lnTo>
                <a:lnTo>
                  <a:pt x="31041" y="33534"/>
                </a:lnTo>
                <a:lnTo>
                  <a:pt x="31350" y="28455"/>
                </a:lnTo>
                <a:lnTo>
                  <a:pt x="31449" y="26827"/>
                </a:lnTo>
                <a:lnTo>
                  <a:pt x="31694" y="20251"/>
                </a:lnTo>
                <a:lnTo>
                  <a:pt x="31775" y="4597"/>
                </a:lnTo>
                <a:lnTo>
                  <a:pt x="27000" y="0"/>
                </a:lnTo>
                <a:close/>
              </a:path>
              <a:path w="36829" h="198754">
                <a:moveTo>
                  <a:pt x="23533" y="162001"/>
                </a:moveTo>
                <a:lnTo>
                  <a:pt x="12941" y="162001"/>
                </a:lnTo>
                <a:lnTo>
                  <a:pt x="8532" y="163906"/>
                </a:lnTo>
                <a:lnTo>
                  <a:pt x="5473" y="167474"/>
                </a:lnTo>
                <a:lnTo>
                  <a:pt x="1828" y="170599"/>
                </a:lnTo>
                <a:lnTo>
                  <a:pt x="0" y="174853"/>
                </a:lnTo>
                <a:lnTo>
                  <a:pt x="0" y="185445"/>
                </a:lnTo>
                <a:lnTo>
                  <a:pt x="1904" y="189699"/>
                </a:lnTo>
                <a:lnTo>
                  <a:pt x="5727" y="192989"/>
                </a:lnTo>
                <a:lnTo>
                  <a:pt x="9029" y="196811"/>
                </a:lnTo>
                <a:lnTo>
                  <a:pt x="13284" y="198729"/>
                </a:lnTo>
                <a:lnTo>
                  <a:pt x="23177" y="198729"/>
                </a:lnTo>
                <a:lnTo>
                  <a:pt x="27085" y="196811"/>
                </a:lnTo>
                <a:lnTo>
                  <a:pt x="30733" y="192735"/>
                </a:lnTo>
                <a:lnTo>
                  <a:pt x="34721" y="189255"/>
                </a:lnTo>
                <a:lnTo>
                  <a:pt x="36728" y="185089"/>
                </a:lnTo>
                <a:lnTo>
                  <a:pt x="36728" y="175196"/>
                </a:lnTo>
                <a:lnTo>
                  <a:pt x="34810" y="171030"/>
                </a:lnTo>
                <a:lnTo>
                  <a:pt x="30987" y="167728"/>
                </a:lnTo>
                <a:lnTo>
                  <a:pt x="27698" y="163906"/>
                </a:lnTo>
                <a:lnTo>
                  <a:pt x="23533" y="162001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236634" y="5014693"/>
            <a:ext cx="288925" cy="288925"/>
          </a:xfrm>
          <a:custGeom>
            <a:avLst/>
            <a:gdLst/>
            <a:ahLst/>
            <a:cxnLst/>
            <a:rect l="l" t="t" r="r" b="b"/>
            <a:pathLst>
              <a:path w="288925" h="288925">
                <a:moveTo>
                  <a:pt x="68465" y="141985"/>
                </a:moveTo>
                <a:lnTo>
                  <a:pt x="33045" y="141985"/>
                </a:lnTo>
                <a:lnTo>
                  <a:pt x="33045" y="283857"/>
                </a:lnTo>
                <a:lnTo>
                  <a:pt x="39090" y="288721"/>
                </a:lnTo>
                <a:lnTo>
                  <a:pt x="62712" y="288721"/>
                </a:lnTo>
                <a:lnTo>
                  <a:pt x="68465" y="283857"/>
                </a:lnTo>
                <a:lnTo>
                  <a:pt x="68465" y="141985"/>
                </a:lnTo>
                <a:close/>
              </a:path>
              <a:path w="288925" h="288925">
                <a:moveTo>
                  <a:pt x="137617" y="245859"/>
                </a:moveTo>
                <a:lnTo>
                  <a:pt x="136029" y="245859"/>
                </a:lnTo>
                <a:lnTo>
                  <a:pt x="129128" y="247199"/>
                </a:lnTo>
                <a:lnTo>
                  <a:pt x="124199" y="251220"/>
                </a:lnTo>
                <a:lnTo>
                  <a:pt x="121242" y="257919"/>
                </a:lnTo>
                <a:lnTo>
                  <a:pt x="120256" y="267296"/>
                </a:lnTo>
                <a:lnTo>
                  <a:pt x="123418" y="275890"/>
                </a:lnTo>
                <a:lnTo>
                  <a:pt x="132905" y="282030"/>
                </a:lnTo>
                <a:lnTo>
                  <a:pt x="148717" y="285715"/>
                </a:lnTo>
                <a:lnTo>
                  <a:pt x="170853" y="286943"/>
                </a:lnTo>
                <a:lnTo>
                  <a:pt x="184397" y="284989"/>
                </a:lnTo>
                <a:lnTo>
                  <a:pt x="194073" y="279126"/>
                </a:lnTo>
                <a:lnTo>
                  <a:pt x="199879" y="269359"/>
                </a:lnTo>
                <a:lnTo>
                  <a:pt x="201815" y="255689"/>
                </a:lnTo>
                <a:lnTo>
                  <a:pt x="201815" y="250621"/>
                </a:lnTo>
                <a:lnTo>
                  <a:pt x="158559" y="250621"/>
                </a:lnTo>
                <a:lnTo>
                  <a:pt x="151714" y="249237"/>
                </a:lnTo>
                <a:lnTo>
                  <a:pt x="139204" y="246062"/>
                </a:lnTo>
                <a:lnTo>
                  <a:pt x="137617" y="245859"/>
                </a:lnTo>
                <a:close/>
              </a:path>
              <a:path w="288925" h="288925">
                <a:moveTo>
                  <a:pt x="201815" y="208660"/>
                </a:moveTo>
                <a:lnTo>
                  <a:pt x="165493" y="208660"/>
                </a:lnTo>
                <a:lnTo>
                  <a:pt x="165493" y="249237"/>
                </a:lnTo>
                <a:lnTo>
                  <a:pt x="164109" y="250621"/>
                </a:lnTo>
                <a:lnTo>
                  <a:pt x="201815" y="250621"/>
                </a:lnTo>
                <a:lnTo>
                  <a:pt x="201815" y="208660"/>
                </a:lnTo>
                <a:close/>
              </a:path>
              <a:path w="288925" h="288925">
                <a:moveTo>
                  <a:pt x="259562" y="136626"/>
                </a:moveTo>
                <a:lnTo>
                  <a:pt x="101206" y="136626"/>
                </a:lnTo>
                <a:lnTo>
                  <a:pt x="89354" y="138355"/>
                </a:lnTo>
                <a:lnTo>
                  <a:pt x="80889" y="143543"/>
                </a:lnTo>
                <a:lnTo>
                  <a:pt x="75810" y="152191"/>
                </a:lnTo>
                <a:lnTo>
                  <a:pt x="74117" y="164299"/>
                </a:lnTo>
                <a:lnTo>
                  <a:pt x="74117" y="210438"/>
                </a:lnTo>
                <a:lnTo>
                  <a:pt x="80073" y="215506"/>
                </a:lnTo>
                <a:lnTo>
                  <a:pt x="103682" y="215506"/>
                </a:lnTo>
                <a:lnTo>
                  <a:pt x="109537" y="210438"/>
                </a:lnTo>
                <a:lnTo>
                  <a:pt x="109537" y="170154"/>
                </a:lnTo>
                <a:lnTo>
                  <a:pt x="111518" y="168173"/>
                </a:lnTo>
                <a:lnTo>
                  <a:pt x="286281" y="168173"/>
                </a:lnTo>
                <a:lnTo>
                  <a:pt x="286943" y="159537"/>
                </a:lnTo>
                <a:lnTo>
                  <a:pt x="285231" y="149512"/>
                </a:lnTo>
                <a:lnTo>
                  <a:pt x="280116" y="142379"/>
                </a:lnTo>
                <a:lnTo>
                  <a:pt x="279366" y="141985"/>
                </a:lnTo>
                <a:lnTo>
                  <a:pt x="271540" y="138057"/>
                </a:lnTo>
                <a:lnTo>
                  <a:pt x="259562" y="136626"/>
                </a:lnTo>
                <a:close/>
              </a:path>
              <a:path w="288925" h="288925">
                <a:moveTo>
                  <a:pt x="281366" y="201218"/>
                </a:moveTo>
                <a:lnTo>
                  <a:pt x="247053" y="201218"/>
                </a:lnTo>
                <a:lnTo>
                  <a:pt x="249666" y="208660"/>
                </a:lnTo>
                <a:lnTo>
                  <a:pt x="249812" y="208660"/>
                </a:lnTo>
                <a:lnTo>
                  <a:pt x="256184" y="212229"/>
                </a:lnTo>
                <a:lnTo>
                  <a:pt x="275031" y="212229"/>
                </a:lnTo>
                <a:lnTo>
                  <a:pt x="280301" y="206667"/>
                </a:lnTo>
                <a:lnTo>
                  <a:pt x="281366" y="201218"/>
                </a:lnTo>
                <a:close/>
              </a:path>
              <a:path w="288925" h="288925">
                <a:moveTo>
                  <a:pt x="242189" y="177698"/>
                </a:moveTo>
                <a:lnTo>
                  <a:pt x="116586" y="177698"/>
                </a:lnTo>
                <a:lnTo>
                  <a:pt x="111925" y="182562"/>
                </a:lnTo>
                <a:lnTo>
                  <a:pt x="111925" y="203199"/>
                </a:lnTo>
                <a:lnTo>
                  <a:pt x="116586" y="208660"/>
                </a:lnTo>
                <a:lnTo>
                  <a:pt x="240804" y="208660"/>
                </a:lnTo>
                <a:lnTo>
                  <a:pt x="245071" y="206171"/>
                </a:lnTo>
                <a:lnTo>
                  <a:pt x="247053" y="201218"/>
                </a:lnTo>
                <a:lnTo>
                  <a:pt x="281366" y="201218"/>
                </a:lnTo>
                <a:lnTo>
                  <a:pt x="282473" y="195554"/>
                </a:lnTo>
                <a:lnTo>
                  <a:pt x="283980" y="187053"/>
                </a:lnTo>
                <a:lnTo>
                  <a:pt x="284082" y="186334"/>
                </a:lnTo>
                <a:lnTo>
                  <a:pt x="247954" y="186334"/>
                </a:lnTo>
                <a:lnTo>
                  <a:pt x="246761" y="180581"/>
                </a:lnTo>
                <a:lnTo>
                  <a:pt x="242189" y="177698"/>
                </a:lnTo>
                <a:close/>
              </a:path>
              <a:path w="288925" h="288925">
                <a:moveTo>
                  <a:pt x="286281" y="168173"/>
                </a:moveTo>
                <a:lnTo>
                  <a:pt x="249631" y="168173"/>
                </a:lnTo>
                <a:lnTo>
                  <a:pt x="251815" y="169265"/>
                </a:lnTo>
                <a:lnTo>
                  <a:pt x="251815" y="172237"/>
                </a:lnTo>
                <a:lnTo>
                  <a:pt x="251523" y="173431"/>
                </a:lnTo>
                <a:lnTo>
                  <a:pt x="250926" y="175018"/>
                </a:lnTo>
                <a:lnTo>
                  <a:pt x="250038" y="178217"/>
                </a:lnTo>
                <a:lnTo>
                  <a:pt x="248945" y="182359"/>
                </a:lnTo>
                <a:lnTo>
                  <a:pt x="247954" y="186334"/>
                </a:lnTo>
                <a:lnTo>
                  <a:pt x="284082" y="186334"/>
                </a:lnTo>
                <a:lnTo>
                  <a:pt x="285175" y="178587"/>
                </a:lnTo>
                <a:lnTo>
                  <a:pt x="286095" y="170154"/>
                </a:lnTo>
                <a:lnTo>
                  <a:pt x="286214" y="169045"/>
                </a:lnTo>
                <a:lnTo>
                  <a:pt x="286281" y="168173"/>
                </a:lnTo>
                <a:close/>
              </a:path>
              <a:path w="288925" h="288925">
                <a:moveTo>
                  <a:pt x="66078" y="292"/>
                </a:moveTo>
                <a:lnTo>
                  <a:pt x="59537" y="292"/>
                </a:lnTo>
                <a:lnTo>
                  <a:pt x="55460" y="2870"/>
                </a:lnTo>
                <a:lnTo>
                  <a:pt x="53873" y="8039"/>
                </a:lnTo>
                <a:lnTo>
                  <a:pt x="44424" y="37242"/>
                </a:lnTo>
                <a:lnTo>
                  <a:pt x="32865" y="65628"/>
                </a:lnTo>
                <a:lnTo>
                  <a:pt x="32743" y="65928"/>
                </a:lnTo>
                <a:lnTo>
                  <a:pt x="18829" y="94096"/>
                </a:lnTo>
                <a:lnTo>
                  <a:pt x="2679" y="121742"/>
                </a:lnTo>
                <a:lnTo>
                  <a:pt x="1011" y="124720"/>
                </a:lnTo>
                <a:lnTo>
                  <a:pt x="901" y="124917"/>
                </a:lnTo>
                <a:lnTo>
                  <a:pt x="0" y="127990"/>
                </a:lnTo>
                <a:lnTo>
                  <a:pt x="0" y="136131"/>
                </a:lnTo>
                <a:lnTo>
                  <a:pt x="2285" y="140398"/>
                </a:lnTo>
                <a:lnTo>
                  <a:pt x="6845" y="143763"/>
                </a:lnTo>
                <a:lnTo>
                  <a:pt x="11607" y="147142"/>
                </a:lnTo>
                <a:lnTo>
                  <a:pt x="16179" y="148831"/>
                </a:lnTo>
                <a:lnTo>
                  <a:pt x="24714" y="148831"/>
                </a:lnTo>
                <a:lnTo>
                  <a:pt x="28079" y="147434"/>
                </a:lnTo>
                <a:lnTo>
                  <a:pt x="30657" y="144665"/>
                </a:lnTo>
                <a:lnTo>
                  <a:pt x="30860" y="144665"/>
                </a:lnTo>
                <a:lnTo>
                  <a:pt x="31064" y="144462"/>
                </a:lnTo>
                <a:lnTo>
                  <a:pt x="31254" y="144068"/>
                </a:lnTo>
                <a:lnTo>
                  <a:pt x="32054" y="143078"/>
                </a:lnTo>
                <a:lnTo>
                  <a:pt x="32651" y="142379"/>
                </a:lnTo>
                <a:lnTo>
                  <a:pt x="33045" y="141985"/>
                </a:lnTo>
                <a:lnTo>
                  <a:pt x="68465" y="141985"/>
                </a:lnTo>
                <a:lnTo>
                  <a:pt x="68465" y="72923"/>
                </a:lnTo>
                <a:lnTo>
                  <a:pt x="72685" y="62434"/>
                </a:lnTo>
                <a:lnTo>
                  <a:pt x="76011" y="53873"/>
                </a:lnTo>
                <a:lnTo>
                  <a:pt x="78786" y="46361"/>
                </a:lnTo>
                <a:lnTo>
                  <a:pt x="80670" y="40779"/>
                </a:lnTo>
                <a:lnTo>
                  <a:pt x="288734" y="40779"/>
                </a:lnTo>
                <a:lnTo>
                  <a:pt x="288734" y="27190"/>
                </a:lnTo>
                <a:lnTo>
                  <a:pt x="286308" y="24409"/>
                </a:lnTo>
                <a:lnTo>
                  <a:pt x="85725" y="24409"/>
                </a:lnTo>
                <a:lnTo>
                  <a:pt x="85928" y="23012"/>
                </a:lnTo>
                <a:lnTo>
                  <a:pt x="86151" y="21729"/>
                </a:lnTo>
                <a:lnTo>
                  <a:pt x="86817" y="18351"/>
                </a:lnTo>
                <a:lnTo>
                  <a:pt x="86918" y="16078"/>
                </a:lnTo>
                <a:lnTo>
                  <a:pt x="85616" y="9169"/>
                </a:lnTo>
                <a:lnTo>
                  <a:pt x="81708" y="4237"/>
                </a:lnTo>
                <a:lnTo>
                  <a:pt x="75195" y="1278"/>
                </a:lnTo>
                <a:lnTo>
                  <a:pt x="66078" y="292"/>
                </a:lnTo>
                <a:close/>
              </a:path>
              <a:path w="288925" h="288925">
                <a:moveTo>
                  <a:pt x="244373" y="60121"/>
                </a:moveTo>
                <a:lnTo>
                  <a:pt x="119951" y="60121"/>
                </a:lnTo>
                <a:lnTo>
                  <a:pt x="108757" y="61498"/>
                </a:lnTo>
                <a:lnTo>
                  <a:pt x="100760" y="65628"/>
                </a:lnTo>
                <a:lnTo>
                  <a:pt x="95961" y="72514"/>
                </a:lnTo>
                <a:lnTo>
                  <a:pt x="94361" y="82156"/>
                </a:lnTo>
                <a:lnTo>
                  <a:pt x="94361" y="107746"/>
                </a:lnTo>
                <a:lnTo>
                  <a:pt x="95961" y="117648"/>
                </a:lnTo>
                <a:lnTo>
                  <a:pt x="100760" y="124720"/>
                </a:lnTo>
                <a:lnTo>
                  <a:pt x="108757" y="128963"/>
                </a:lnTo>
                <a:lnTo>
                  <a:pt x="119951" y="130378"/>
                </a:lnTo>
                <a:lnTo>
                  <a:pt x="244373" y="130378"/>
                </a:lnTo>
                <a:lnTo>
                  <a:pt x="255706" y="128963"/>
                </a:lnTo>
                <a:lnTo>
                  <a:pt x="263798" y="124720"/>
                </a:lnTo>
                <a:lnTo>
                  <a:pt x="268651" y="117648"/>
                </a:lnTo>
                <a:lnTo>
                  <a:pt x="270268" y="107746"/>
                </a:lnTo>
                <a:lnTo>
                  <a:pt x="270268" y="100012"/>
                </a:lnTo>
                <a:lnTo>
                  <a:pt x="129578" y="100012"/>
                </a:lnTo>
                <a:lnTo>
                  <a:pt x="127990" y="98221"/>
                </a:lnTo>
                <a:lnTo>
                  <a:pt x="127990" y="91478"/>
                </a:lnTo>
                <a:lnTo>
                  <a:pt x="129578" y="89890"/>
                </a:lnTo>
                <a:lnTo>
                  <a:pt x="270268" y="89890"/>
                </a:lnTo>
                <a:lnTo>
                  <a:pt x="270268" y="82156"/>
                </a:lnTo>
                <a:lnTo>
                  <a:pt x="268720" y="72923"/>
                </a:lnTo>
                <a:lnTo>
                  <a:pt x="268651" y="72514"/>
                </a:lnTo>
                <a:lnTo>
                  <a:pt x="263798" y="65628"/>
                </a:lnTo>
                <a:lnTo>
                  <a:pt x="255706" y="61498"/>
                </a:lnTo>
                <a:lnTo>
                  <a:pt x="244373" y="60121"/>
                </a:lnTo>
                <a:close/>
              </a:path>
              <a:path w="288925" h="288925">
                <a:moveTo>
                  <a:pt x="270268" y="89890"/>
                </a:moveTo>
                <a:lnTo>
                  <a:pt x="234848" y="89890"/>
                </a:lnTo>
                <a:lnTo>
                  <a:pt x="236639" y="91478"/>
                </a:lnTo>
                <a:lnTo>
                  <a:pt x="236639" y="98221"/>
                </a:lnTo>
                <a:lnTo>
                  <a:pt x="234848" y="100012"/>
                </a:lnTo>
                <a:lnTo>
                  <a:pt x="270268" y="100012"/>
                </a:lnTo>
                <a:lnTo>
                  <a:pt x="270268" y="89890"/>
                </a:lnTo>
                <a:close/>
              </a:path>
              <a:path w="288925" h="288925">
                <a:moveTo>
                  <a:pt x="288734" y="40779"/>
                </a:moveTo>
                <a:lnTo>
                  <a:pt x="80670" y="40779"/>
                </a:lnTo>
                <a:lnTo>
                  <a:pt x="81377" y="48615"/>
                </a:lnTo>
                <a:lnTo>
                  <a:pt x="81457" y="49504"/>
                </a:lnTo>
                <a:lnTo>
                  <a:pt x="86321" y="53873"/>
                </a:lnTo>
                <a:lnTo>
                  <a:pt x="283972" y="53873"/>
                </a:lnTo>
                <a:lnTo>
                  <a:pt x="288734" y="48615"/>
                </a:lnTo>
                <a:lnTo>
                  <a:pt x="288734" y="40779"/>
                </a:lnTo>
                <a:close/>
              </a:path>
              <a:path w="288925" h="288925">
                <a:moveTo>
                  <a:pt x="283972" y="21729"/>
                </a:moveTo>
                <a:lnTo>
                  <a:pt x="91287" y="21729"/>
                </a:lnTo>
                <a:lnTo>
                  <a:pt x="88112" y="22618"/>
                </a:lnTo>
                <a:lnTo>
                  <a:pt x="85725" y="24409"/>
                </a:lnTo>
                <a:lnTo>
                  <a:pt x="286308" y="24409"/>
                </a:lnTo>
                <a:lnTo>
                  <a:pt x="283972" y="21729"/>
                </a:lnTo>
                <a:close/>
              </a:path>
              <a:path w="288925" h="288925">
                <a:moveTo>
                  <a:pt x="195961" y="0"/>
                </a:moveTo>
                <a:lnTo>
                  <a:pt x="172351" y="0"/>
                </a:lnTo>
                <a:lnTo>
                  <a:pt x="166395" y="4762"/>
                </a:lnTo>
                <a:lnTo>
                  <a:pt x="166395" y="21729"/>
                </a:lnTo>
                <a:lnTo>
                  <a:pt x="201815" y="21729"/>
                </a:lnTo>
                <a:lnTo>
                  <a:pt x="201815" y="4762"/>
                </a:lnTo>
                <a:lnTo>
                  <a:pt x="195961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572810" y="5014693"/>
            <a:ext cx="287655" cy="286385"/>
          </a:xfrm>
          <a:custGeom>
            <a:avLst/>
            <a:gdLst/>
            <a:ahLst/>
            <a:cxnLst/>
            <a:rect l="l" t="t" r="r" b="b"/>
            <a:pathLst>
              <a:path w="287655" h="286385">
                <a:moveTo>
                  <a:pt x="87109" y="236931"/>
                </a:moveTo>
                <a:lnTo>
                  <a:pt x="85128" y="236931"/>
                </a:lnTo>
                <a:lnTo>
                  <a:pt x="77184" y="238438"/>
                </a:lnTo>
                <a:lnTo>
                  <a:pt x="71508" y="242960"/>
                </a:lnTo>
                <a:lnTo>
                  <a:pt x="68102" y="250497"/>
                </a:lnTo>
                <a:lnTo>
                  <a:pt x="66990" y="260834"/>
                </a:lnTo>
                <a:lnTo>
                  <a:pt x="66967" y="261048"/>
                </a:lnTo>
                <a:lnTo>
                  <a:pt x="70502" y="272116"/>
                </a:lnTo>
                <a:lnTo>
                  <a:pt x="81108" y="280022"/>
                </a:lnTo>
                <a:lnTo>
                  <a:pt x="98781" y="284765"/>
                </a:lnTo>
                <a:lnTo>
                  <a:pt x="123520" y="286346"/>
                </a:lnTo>
                <a:lnTo>
                  <a:pt x="134071" y="285527"/>
                </a:lnTo>
                <a:lnTo>
                  <a:pt x="164377" y="251371"/>
                </a:lnTo>
                <a:lnTo>
                  <a:pt x="165090" y="244970"/>
                </a:lnTo>
                <a:lnTo>
                  <a:pt x="116382" y="244970"/>
                </a:lnTo>
                <a:lnTo>
                  <a:pt x="112439" y="244522"/>
                </a:lnTo>
                <a:lnTo>
                  <a:pt x="106857" y="243181"/>
                </a:lnTo>
                <a:lnTo>
                  <a:pt x="99637" y="240946"/>
                </a:lnTo>
                <a:lnTo>
                  <a:pt x="90779" y="237820"/>
                </a:lnTo>
                <a:lnTo>
                  <a:pt x="89001" y="237235"/>
                </a:lnTo>
                <a:lnTo>
                  <a:pt x="87109" y="236931"/>
                </a:lnTo>
                <a:close/>
              </a:path>
              <a:path w="287655" h="286385">
                <a:moveTo>
                  <a:pt x="103581" y="64287"/>
                </a:moveTo>
                <a:lnTo>
                  <a:pt x="14579" y="64287"/>
                </a:lnTo>
                <a:lnTo>
                  <a:pt x="9344" y="70688"/>
                </a:lnTo>
                <a:lnTo>
                  <a:pt x="9220" y="96634"/>
                </a:lnTo>
                <a:lnTo>
                  <a:pt x="14782" y="102984"/>
                </a:lnTo>
                <a:lnTo>
                  <a:pt x="80162" y="102984"/>
                </a:lnTo>
                <a:lnTo>
                  <a:pt x="81559" y="103289"/>
                </a:lnTo>
                <a:lnTo>
                  <a:pt x="81559" y="103885"/>
                </a:lnTo>
                <a:lnTo>
                  <a:pt x="80452" y="111912"/>
                </a:lnTo>
                <a:lnTo>
                  <a:pt x="63106" y="152095"/>
                </a:lnTo>
                <a:lnTo>
                  <a:pt x="39063" y="188564"/>
                </a:lnTo>
                <a:lnTo>
                  <a:pt x="4457" y="230682"/>
                </a:lnTo>
                <a:lnTo>
                  <a:pt x="1485" y="234060"/>
                </a:lnTo>
                <a:lnTo>
                  <a:pt x="76" y="237820"/>
                </a:lnTo>
                <a:lnTo>
                  <a:pt x="16865" y="264909"/>
                </a:lnTo>
                <a:lnTo>
                  <a:pt x="21424" y="264909"/>
                </a:lnTo>
                <a:lnTo>
                  <a:pt x="62617" y="228240"/>
                </a:lnTo>
                <a:lnTo>
                  <a:pt x="100515" y="168416"/>
                </a:lnTo>
                <a:lnTo>
                  <a:pt x="121495" y="113500"/>
                </a:lnTo>
                <a:lnTo>
                  <a:pt x="124117" y="89890"/>
                </a:lnTo>
                <a:lnTo>
                  <a:pt x="122897" y="79244"/>
                </a:lnTo>
                <a:lnTo>
                  <a:pt x="122833" y="78689"/>
                </a:lnTo>
                <a:lnTo>
                  <a:pt x="119056" y="70840"/>
                </a:lnTo>
                <a:lnTo>
                  <a:pt x="118983" y="70688"/>
                </a:lnTo>
                <a:lnTo>
                  <a:pt x="112565" y="65887"/>
                </a:lnTo>
                <a:lnTo>
                  <a:pt x="103581" y="64287"/>
                </a:lnTo>
                <a:close/>
              </a:path>
              <a:path w="287655" h="286385">
                <a:moveTo>
                  <a:pt x="212616" y="155786"/>
                </a:moveTo>
                <a:lnTo>
                  <a:pt x="167037" y="155786"/>
                </a:lnTo>
                <a:lnTo>
                  <a:pt x="177118" y="175057"/>
                </a:lnTo>
                <a:lnTo>
                  <a:pt x="203764" y="212262"/>
                </a:lnTo>
                <a:lnTo>
                  <a:pt x="236318" y="245321"/>
                </a:lnTo>
                <a:lnTo>
                  <a:pt x="259526" y="262826"/>
                </a:lnTo>
                <a:lnTo>
                  <a:pt x="259684" y="262826"/>
                </a:lnTo>
                <a:lnTo>
                  <a:pt x="266395" y="264909"/>
                </a:lnTo>
                <a:lnTo>
                  <a:pt x="271360" y="264909"/>
                </a:lnTo>
                <a:lnTo>
                  <a:pt x="275901" y="262826"/>
                </a:lnTo>
                <a:lnTo>
                  <a:pt x="287235" y="242290"/>
                </a:lnTo>
                <a:lnTo>
                  <a:pt x="287490" y="238438"/>
                </a:lnTo>
                <a:lnTo>
                  <a:pt x="287590" y="236931"/>
                </a:lnTo>
                <a:lnTo>
                  <a:pt x="287629" y="236334"/>
                </a:lnTo>
                <a:lnTo>
                  <a:pt x="285851" y="231571"/>
                </a:lnTo>
                <a:lnTo>
                  <a:pt x="281876" y="228003"/>
                </a:lnTo>
                <a:lnTo>
                  <a:pt x="254139" y="202516"/>
                </a:lnTo>
                <a:lnTo>
                  <a:pt x="231052" y="178444"/>
                </a:lnTo>
                <a:lnTo>
                  <a:pt x="212616" y="155786"/>
                </a:lnTo>
                <a:close/>
              </a:path>
              <a:path w="287655" h="286385">
                <a:moveTo>
                  <a:pt x="145846" y="0"/>
                </a:moveTo>
                <a:lnTo>
                  <a:pt x="132956" y="0"/>
                </a:lnTo>
                <a:lnTo>
                  <a:pt x="126504" y="4965"/>
                </a:lnTo>
                <a:lnTo>
                  <a:pt x="126452" y="212262"/>
                </a:lnTo>
                <a:lnTo>
                  <a:pt x="125871" y="225880"/>
                </a:lnTo>
                <a:lnTo>
                  <a:pt x="123999" y="236334"/>
                </a:lnTo>
                <a:lnTo>
                  <a:pt x="123972" y="236485"/>
                </a:lnTo>
                <a:lnTo>
                  <a:pt x="120753" y="242960"/>
                </a:lnTo>
                <a:lnTo>
                  <a:pt x="120576" y="242960"/>
                </a:lnTo>
                <a:lnTo>
                  <a:pt x="116382" y="244970"/>
                </a:lnTo>
                <a:lnTo>
                  <a:pt x="165090" y="244970"/>
                </a:lnTo>
                <a:lnTo>
                  <a:pt x="166305" y="234060"/>
                </a:lnTo>
                <a:lnTo>
                  <a:pt x="166423" y="230682"/>
                </a:lnTo>
                <a:lnTo>
                  <a:pt x="166969" y="212262"/>
                </a:lnTo>
                <a:lnTo>
                  <a:pt x="166979" y="155786"/>
                </a:lnTo>
                <a:lnTo>
                  <a:pt x="212616" y="155786"/>
                </a:lnTo>
                <a:lnTo>
                  <a:pt x="198854" y="134579"/>
                </a:lnTo>
                <a:lnTo>
                  <a:pt x="214403" y="134579"/>
                </a:lnTo>
                <a:lnTo>
                  <a:pt x="223613" y="128438"/>
                </a:lnTo>
                <a:lnTo>
                  <a:pt x="234792" y="118206"/>
                </a:lnTo>
                <a:lnTo>
                  <a:pt x="240572" y="111912"/>
                </a:lnTo>
                <a:lnTo>
                  <a:pt x="187223" y="111912"/>
                </a:lnTo>
                <a:lnTo>
                  <a:pt x="181062" y="97403"/>
                </a:lnTo>
                <a:lnTo>
                  <a:pt x="175687" y="82448"/>
                </a:lnTo>
                <a:lnTo>
                  <a:pt x="171094" y="67046"/>
                </a:lnTo>
                <a:lnTo>
                  <a:pt x="167284" y="51193"/>
                </a:lnTo>
                <a:lnTo>
                  <a:pt x="167284" y="14884"/>
                </a:lnTo>
                <a:lnTo>
                  <a:pt x="165943" y="8374"/>
                </a:lnTo>
                <a:lnTo>
                  <a:pt x="161923" y="3722"/>
                </a:lnTo>
                <a:lnTo>
                  <a:pt x="155223" y="930"/>
                </a:lnTo>
                <a:lnTo>
                  <a:pt x="145846" y="0"/>
                </a:lnTo>
                <a:close/>
              </a:path>
              <a:path w="287655" h="286385">
                <a:moveTo>
                  <a:pt x="214403" y="134579"/>
                </a:moveTo>
                <a:lnTo>
                  <a:pt x="198902" y="134579"/>
                </a:lnTo>
                <a:lnTo>
                  <a:pt x="201612" y="135928"/>
                </a:lnTo>
                <a:lnTo>
                  <a:pt x="204393" y="136626"/>
                </a:lnTo>
                <a:lnTo>
                  <a:pt x="207162" y="136626"/>
                </a:lnTo>
                <a:lnTo>
                  <a:pt x="214403" y="134579"/>
                </a:lnTo>
                <a:close/>
              </a:path>
              <a:path w="287655" h="286385">
                <a:moveTo>
                  <a:pt x="259549" y="41973"/>
                </a:moveTo>
                <a:lnTo>
                  <a:pt x="248843" y="41973"/>
                </a:lnTo>
                <a:lnTo>
                  <a:pt x="243078" y="46037"/>
                </a:lnTo>
                <a:lnTo>
                  <a:pt x="236931" y="54165"/>
                </a:lnTo>
                <a:lnTo>
                  <a:pt x="227630" y="66612"/>
                </a:lnTo>
                <a:lnTo>
                  <a:pt x="216989" y="79244"/>
                </a:lnTo>
                <a:lnTo>
                  <a:pt x="205009" y="92063"/>
                </a:lnTo>
                <a:lnTo>
                  <a:pt x="191693" y="105067"/>
                </a:lnTo>
                <a:lnTo>
                  <a:pt x="189509" y="107251"/>
                </a:lnTo>
                <a:lnTo>
                  <a:pt x="188023" y="109537"/>
                </a:lnTo>
                <a:lnTo>
                  <a:pt x="187223" y="111912"/>
                </a:lnTo>
                <a:lnTo>
                  <a:pt x="240572" y="111912"/>
                </a:lnTo>
                <a:lnTo>
                  <a:pt x="269155" y="77015"/>
                </a:lnTo>
                <a:lnTo>
                  <a:pt x="276225" y="62509"/>
                </a:lnTo>
                <a:lnTo>
                  <a:pt x="276225" y="56946"/>
                </a:lnTo>
                <a:lnTo>
                  <a:pt x="273939" y="52082"/>
                </a:lnTo>
                <a:lnTo>
                  <a:pt x="269379" y="47917"/>
                </a:lnTo>
                <a:lnTo>
                  <a:pt x="264617" y="43954"/>
                </a:lnTo>
                <a:lnTo>
                  <a:pt x="259549" y="41973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/>
          <p:nvPr/>
        </p:nvSpPr>
        <p:spPr>
          <a:xfrm>
            <a:off x="917613" y="5015283"/>
            <a:ext cx="278765" cy="286385"/>
          </a:xfrm>
          <a:custGeom>
            <a:avLst/>
            <a:gdLst/>
            <a:ahLst/>
            <a:cxnLst/>
            <a:rect l="l" t="t" r="r" b="b"/>
            <a:pathLst>
              <a:path w="278765" h="286385">
                <a:moveTo>
                  <a:pt x="160235" y="244970"/>
                </a:moveTo>
                <a:lnTo>
                  <a:pt x="148920" y="244970"/>
                </a:lnTo>
                <a:lnTo>
                  <a:pt x="144068" y="251726"/>
                </a:lnTo>
                <a:lnTo>
                  <a:pt x="144068" y="265214"/>
                </a:lnTo>
                <a:lnTo>
                  <a:pt x="147509" y="274463"/>
                </a:lnTo>
                <a:lnTo>
                  <a:pt x="157834" y="281066"/>
                </a:lnTo>
                <a:lnTo>
                  <a:pt x="175042" y="285027"/>
                </a:lnTo>
                <a:lnTo>
                  <a:pt x="199136" y="286346"/>
                </a:lnTo>
                <a:lnTo>
                  <a:pt x="208696" y="285751"/>
                </a:lnTo>
                <a:lnTo>
                  <a:pt x="237821" y="252436"/>
                </a:lnTo>
                <a:lnTo>
                  <a:pt x="237877" y="251231"/>
                </a:lnTo>
                <a:lnTo>
                  <a:pt x="193179" y="251231"/>
                </a:lnTo>
                <a:lnTo>
                  <a:pt x="188600" y="250895"/>
                </a:lnTo>
                <a:lnTo>
                  <a:pt x="182311" y="249889"/>
                </a:lnTo>
                <a:lnTo>
                  <a:pt x="174313" y="248214"/>
                </a:lnTo>
                <a:lnTo>
                  <a:pt x="162217" y="245275"/>
                </a:lnTo>
                <a:lnTo>
                  <a:pt x="160235" y="244970"/>
                </a:lnTo>
                <a:close/>
              </a:path>
              <a:path w="278765" h="286385">
                <a:moveTo>
                  <a:pt x="238417" y="186042"/>
                </a:moveTo>
                <a:lnTo>
                  <a:pt x="202399" y="186042"/>
                </a:lnTo>
                <a:lnTo>
                  <a:pt x="202399" y="246659"/>
                </a:lnTo>
                <a:lnTo>
                  <a:pt x="199326" y="251231"/>
                </a:lnTo>
                <a:lnTo>
                  <a:pt x="237877" y="251231"/>
                </a:lnTo>
                <a:lnTo>
                  <a:pt x="238403" y="239915"/>
                </a:lnTo>
                <a:lnTo>
                  <a:pt x="238417" y="186042"/>
                </a:lnTo>
                <a:close/>
              </a:path>
              <a:path w="278765" h="286385">
                <a:moveTo>
                  <a:pt x="135140" y="186042"/>
                </a:moveTo>
                <a:lnTo>
                  <a:pt x="113995" y="186042"/>
                </a:lnTo>
                <a:lnTo>
                  <a:pt x="113106" y="186931"/>
                </a:lnTo>
                <a:lnTo>
                  <a:pt x="108737" y="190703"/>
                </a:lnTo>
                <a:lnTo>
                  <a:pt x="106565" y="194970"/>
                </a:lnTo>
                <a:lnTo>
                  <a:pt x="106565" y="202907"/>
                </a:lnTo>
                <a:lnTo>
                  <a:pt x="107454" y="205587"/>
                </a:lnTo>
                <a:lnTo>
                  <a:pt x="109232" y="207772"/>
                </a:lnTo>
                <a:lnTo>
                  <a:pt x="109829" y="208559"/>
                </a:lnTo>
                <a:lnTo>
                  <a:pt x="111620" y="210743"/>
                </a:lnTo>
                <a:lnTo>
                  <a:pt x="114401" y="214312"/>
                </a:lnTo>
                <a:lnTo>
                  <a:pt x="117767" y="218186"/>
                </a:lnTo>
                <a:lnTo>
                  <a:pt x="138214" y="243090"/>
                </a:lnTo>
                <a:lnTo>
                  <a:pt x="141389" y="244678"/>
                </a:lnTo>
                <a:lnTo>
                  <a:pt x="149923" y="244678"/>
                </a:lnTo>
                <a:lnTo>
                  <a:pt x="154381" y="242798"/>
                </a:lnTo>
                <a:lnTo>
                  <a:pt x="163309" y="235445"/>
                </a:lnTo>
                <a:lnTo>
                  <a:pt x="165493" y="231178"/>
                </a:lnTo>
                <a:lnTo>
                  <a:pt x="165493" y="226225"/>
                </a:lnTo>
                <a:lnTo>
                  <a:pt x="163596" y="218912"/>
                </a:lnTo>
                <a:lnTo>
                  <a:pt x="157903" y="209777"/>
                </a:lnTo>
                <a:lnTo>
                  <a:pt x="148418" y="198819"/>
                </a:lnTo>
                <a:lnTo>
                  <a:pt x="135140" y="186042"/>
                </a:lnTo>
                <a:close/>
              </a:path>
              <a:path w="278765" h="286385">
                <a:moveTo>
                  <a:pt x="271564" y="149428"/>
                </a:moveTo>
                <a:lnTo>
                  <a:pt x="98031" y="149428"/>
                </a:lnTo>
                <a:lnTo>
                  <a:pt x="93459" y="155282"/>
                </a:lnTo>
                <a:lnTo>
                  <a:pt x="93459" y="179692"/>
                </a:lnTo>
                <a:lnTo>
                  <a:pt x="98031" y="186042"/>
                </a:lnTo>
                <a:lnTo>
                  <a:pt x="271564" y="186042"/>
                </a:lnTo>
                <a:lnTo>
                  <a:pt x="276225" y="179692"/>
                </a:lnTo>
                <a:lnTo>
                  <a:pt x="276225" y="155282"/>
                </a:lnTo>
                <a:lnTo>
                  <a:pt x="271564" y="149428"/>
                </a:lnTo>
                <a:close/>
              </a:path>
              <a:path w="278765" h="286385">
                <a:moveTo>
                  <a:pt x="238417" y="127698"/>
                </a:moveTo>
                <a:lnTo>
                  <a:pt x="202704" y="127698"/>
                </a:lnTo>
                <a:lnTo>
                  <a:pt x="202704" y="149428"/>
                </a:lnTo>
                <a:lnTo>
                  <a:pt x="238417" y="149428"/>
                </a:lnTo>
                <a:lnTo>
                  <a:pt x="238417" y="127698"/>
                </a:lnTo>
                <a:close/>
              </a:path>
              <a:path w="278765" h="286385">
                <a:moveTo>
                  <a:pt x="274345" y="90792"/>
                </a:moveTo>
                <a:lnTo>
                  <a:pt x="97129" y="90792"/>
                </a:lnTo>
                <a:lnTo>
                  <a:pt x="92570" y="96748"/>
                </a:lnTo>
                <a:lnTo>
                  <a:pt x="92570" y="121348"/>
                </a:lnTo>
                <a:lnTo>
                  <a:pt x="97129" y="127698"/>
                </a:lnTo>
                <a:lnTo>
                  <a:pt x="273748" y="127698"/>
                </a:lnTo>
                <a:lnTo>
                  <a:pt x="278307" y="121348"/>
                </a:lnTo>
                <a:lnTo>
                  <a:pt x="278307" y="108648"/>
                </a:lnTo>
                <a:lnTo>
                  <a:pt x="278701" y="96748"/>
                </a:lnTo>
                <a:lnTo>
                  <a:pt x="274345" y="90792"/>
                </a:lnTo>
                <a:close/>
              </a:path>
              <a:path w="278765" h="286385">
                <a:moveTo>
                  <a:pt x="198539" y="68160"/>
                </a:moveTo>
                <a:lnTo>
                  <a:pt x="162217" y="68160"/>
                </a:lnTo>
                <a:lnTo>
                  <a:pt x="162217" y="90792"/>
                </a:lnTo>
                <a:lnTo>
                  <a:pt x="198539" y="90792"/>
                </a:lnTo>
                <a:lnTo>
                  <a:pt x="198539" y="68160"/>
                </a:lnTo>
                <a:close/>
              </a:path>
              <a:path w="278765" h="286385">
                <a:moveTo>
                  <a:pt x="261137" y="31254"/>
                </a:moveTo>
                <a:lnTo>
                  <a:pt x="104178" y="31254"/>
                </a:lnTo>
                <a:lnTo>
                  <a:pt x="99707" y="37211"/>
                </a:lnTo>
                <a:lnTo>
                  <a:pt x="99707" y="61810"/>
                </a:lnTo>
                <a:lnTo>
                  <a:pt x="104178" y="68160"/>
                </a:lnTo>
                <a:lnTo>
                  <a:pt x="261137" y="68160"/>
                </a:lnTo>
                <a:lnTo>
                  <a:pt x="265811" y="61810"/>
                </a:lnTo>
                <a:lnTo>
                  <a:pt x="265811" y="37211"/>
                </a:lnTo>
                <a:lnTo>
                  <a:pt x="261137" y="31254"/>
                </a:lnTo>
                <a:close/>
              </a:path>
              <a:path w="278765" h="286385">
                <a:moveTo>
                  <a:pt x="192481" y="0"/>
                </a:moveTo>
                <a:lnTo>
                  <a:pt x="168275" y="0"/>
                </a:lnTo>
                <a:lnTo>
                  <a:pt x="162217" y="4368"/>
                </a:lnTo>
                <a:lnTo>
                  <a:pt x="162217" y="31254"/>
                </a:lnTo>
                <a:lnTo>
                  <a:pt x="198539" y="31254"/>
                </a:lnTo>
                <a:lnTo>
                  <a:pt x="198539" y="4368"/>
                </a:lnTo>
                <a:lnTo>
                  <a:pt x="192481" y="0"/>
                </a:lnTo>
                <a:close/>
              </a:path>
              <a:path w="278765" h="286385">
                <a:moveTo>
                  <a:pt x="62204" y="13995"/>
                </a:moveTo>
                <a:lnTo>
                  <a:pt x="29464" y="13995"/>
                </a:lnTo>
                <a:lnTo>
                  <a:pt x="16571" y="15836"/>
                </a:lnTo>
                <a:lnTo>
                  <a:pt x="7364" y="21359"/>
                </a:lnTo>
                <a:lnTo>
                  <a:pt x="1840" y="30567"/>
                </a:lnTo>
                <a:lnTo>
                  <a:pt x="0" y="43459"/>
                </a:lnTo>
                <a:lnTo>
                  <a:pt x="0" y="246468"/>
                </a:lnTo>
                <a:lnTo>
                  <a:pt x="1840" y="259487"/>
                </a:lnTo>
                <a:lnTo>
                  <a:pt x="7364" y="268785"/>
                </a:lnTo>
                <a:lnTo>
                  <a:pt x="16571" y="274365"/>
                </a:lnTo>
                <a:lnTo>
                  <a:pt x="29464" y="276225"/>
                </a:lnTo>
                <a:lnTo>
                  <a:pt x="62204" y="276225"/>
                </a:lnTo>
                <a:lnTo>
                  <a:pt x="75098" y="274365"/>
                </a:lnTo>
                <a:lnTo>
                  <a:pt x="84310" y="268785"/>
                </a:lnTo>
                <a:lnTo>
                  <a:pt x="89838" y="259487"/>
                </a:lnTo>
                <a:lnTo>
                  <a:pt x="91681" y="246468"/>
                </a:lnTo>
                <a:lnTo>
                  <a:pt x="91681" y="241109"/>
                </a:lnTo>
                <a:lnTo>
                  <a:pt x="37706" y="241109"/>
                </a:lnTo>
                <a:lnTo>
                  <a:pt x="35420" y="239026"/>
                </a:lnTo>
                <a:lnTo>
                  <a:pt x="35420" y="160439"/>
                </a:lnTo>
                <a:lnTo>
                  <a:pt x="91681" y="160439"/>
                </a:lnTo>
                <a:lnTo>
                  <a:pt x="91681" y="125907"/>
                </a:lnTo>
                <a:lnTo>
                  <a:pt x="35420" y="125907"/>
                </a:lnTo>
                <a:lnTo>
                  <a:pt x="35420" y="51396"/>
                </a:lnTo>
                <a:lnTo>
                  <a:pt x="37706" y="49707"/>
                </a:lnTo>
                <a:lnTo>
                  <a:pt x="91681" y="49707"/>
                </a:lnTo>
                <a:lnTo>
                  <a:pt x="91681" y="43459"/>
                </a:lnTo>
                <a:lnTo>
                  <a:pt x="89838" y="30567"/>
                </a:lnTo>
                <a:lnTo>
                  <a:pt x="84310" y="21359"/>
                </a:lnTo>
                <a:lnTo>
                  <a:pt x="75098" y="15836"/>
                </a:lnTo>
                <a:lnTo>
                  <a:pt x="62204" y="13995"/>
                </a:lnTo>
                <a:close/>
              </a:path>
              <a:path w="278765" h="286385">
                <a:moveTo>
                  <a:pt x="91681" y="160439"/>
                </a:moveTo>
                <a:lnTo>
                  <a:pt x="56261" y="160439"/>
                </a:lnTo>
                <a:lnTo>
                  <a:pt x="56261" y="239026"/>
                </a:lnTo>
                <a:lnTo>
                  <a:pt x="53873" y="241109"/>
                </a:lnTo>
                <a:lnTo>
                  <a:pt x="91681" y="241109"/>
                </a:lnTo>
                <a:lnTo>
                  <a:pt x="91681" y="160439"/>
                </a:lnTo>
                <a:close/>
              </a:path>
              <a:path w="278765" h="286385">
                <a:moveTo>
                  <a:pt x="91681" y="49707"/>
                </a:moveTo>
                <a:lnTo>
                  <a:pt x="53873" y="49707"/>
                </a:lnTo>
                <a:lnTo>
                  <a:pt x="56261" y="51396"/>
                </a:lnTo>
                <a:lnTo>
                  <a:pt x="56261" y="125907"/>
                </a:lnTo>
                <a:lnTo>
                  <a:pt x="91681" y="125907"/>
                </a:lnTo>
                <a:lnTo>
                  <a:pt x="91681" y="49707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1252903" y="5020352"/>
            <a:ext cx="271145" cy="283845"/>
          </a:xfrm>
          <a:custGeom>
            <a:avLst/>
            <a:gdLst/>
            <a:ahLst/>
            <a:cxnLst/>
            <a:rect l="l" t="t" r="r" b="b"/>
            <a:pathLst>
              <a:path w="271144" h="283845">
                <a:moveTo>
                  <a:pt x="98221" y="0"/>
                </a:moveTo>
                <a:lnTo>
                  <a:pt x="26784" y="0"/>
                </a:lnTo>
                <a:lnTo>
                  <a:pt x="15066" y="1524"/>
                </a:lnTo>
                <a:lnTo>
                  <a:pt x="0" y="279095"/>
                </a:lnTo>
                <a:lnTo>
                  <a:pt x="5841" y="283667"/>
                </a:lnTo>
                <a:lnTo>
                  <a:pt x="29260" y="283667"/>
                </a:lnTo>
                <a:lnTo>
                  <a:pt x="35115" y="279095"/>
                </a:lnTo>
                <a:lnTo>
                  <a:pt x="35115" y="112217"/>
                </a:lnTo>
                <a:lnTo>
                  <a:pt x="98221" y="112217"/>
                </a:lnTo>
                <a:lnTo>
                  <a:pt x="109808" y="110671"/>
                </a:lnTo>
                <a:lnTo>
                  <a:pt x="118087" y="106037"/>
                </a:lnTo>
                <a:lnTo>
                  <a:pt x="123057" y="98313"/>
                </a:lnTo>
                <a:lnTo>
                  <a:pt x="124713" y="87502"/>
                </a:lnTo>
                <a:lnTo>
                  <a:pt x="124713" y="79171"/>
                </a:lnTo>
                <a:lnTo>
                  <a:pt x="35115" y="79171"/>
                </a:lnTo>
                <a:lnTo>
                  <a:pt x="35115" y="70243"/>
                </a:lnTo>
                <a:lnTo>
                  <a:pt x="124713" y="70243"/>
                </a:lnTo>
                <a:lnTo>
                  <a:pt x="124713" y="41071"/>
                </a:lnTo>
                <a:lnTo>
                  <a:pt x="35115" y="41071"/>
                </a:lnTo>
                <a:lnTo>
                  <a:pt x="35115" y="34328"/>
                </a:lnTo>
                <a:lnTo>
                  <a:pt x="37007" y="32435"/>
                </a:lnTo>
                <a:lnTo>
                  <a:pt x="124713" y="32435"/>
                </a:lnTo>
                <a:lnTo>
                  <a:pt x="124666" y="24104"/>
                </a:lnTo>
                <a:lnTo>
                  <a:pt x="123057" y="13726"/>
                </a:lnTo>
                <a:lnTo>
                  <a:pt x="118087" y="6099"/>
                </a:lnTo>
                <a:lnTo>
                  <a:pt x="109808" y="1524"/>
                </a:lnTo>
                <a:lnTo>
                  <a:pt x="98221" y="0"/>
                </a:lnTo>
                <a:close/>
              </a:path>
              <a:path w="271144" h="283845">
                <a:moveTo>
                  <a:pt x="186321" y="118160"/>
                </a:moveTo>
                <a:lnTo>
                  <a:pt x="80657" y="118160"/>
                </a:lnTo>
                <a:lnTo>
                  <a:pt x="69198" y="119668"/>
                </a:lnTo>
                <a:lnTo>
                  <a:pt x="61015" y="124190"/>
                </a:lnTo>
                <a:lnTo>
                  <a:pt x="56106" y="131726"/>
                </a:lnTo>
                <a:lnTo>
                  <a:pt x="54470" y="142278"/>
                </a:lnTo>
                <a:lnTo>
                  <a:pt x="54470" y="218173"/>
                </a:lnTo>
                <a:lnTo>
                  <a:pt x="56106" y="228983"/>
                </a:lnTo>
                <a:lnTo>
                  <a:pt x="61015" y="236707"/>
                </a:lnTo>
                <a:lnTo>
                  <a:pt x="69281" y="241388"/>
                </a:lnTo>
                <a:lnTo>
                  <a:pt x="69544" y="241388"/>
                </a:lnTo>
                <a:lnTo>
                  <a:pt x="80657" y="242887"/>
                </a:lnTo>
                <a:lnTo>
                  <a:pt x="183349" y="242887"/>
                </a:lnTo>
                <a:lnTo>
                  <a:pt x="180174" y="246659"/>
                </a:lnTo>
                <a:lnTo>
                  <a:pt x="178587" y="251815"/>
                </a:lnTo>
                <a:lnTo>
                  <a:pt x="211741" y="279573"/>
                </a:lnTo>
                <a:lnTo>
                  <a:pt x="237528" y="280987"/>
                </a:lnTo>
                <a:lnTo>
                  <a:pt x="251979" y="278494"/>
                </a:lnTo>
                <a:lnTo>
                  <a:pt x="262302" y="271014"/>
                </a:lnTo>
                <a:lnTo>
                  <a:pt x="268496" y="258548"/>
                </a:lnTo>
                <a:lnTo>
                  <a:pt x="270173" y="244373"/>
                </a:lnTo>
                <a:lnTo>
                  <a:pt x="229781" y="244373"/>
                </a:lnTo>
                <a:lnTo>
                  <a:pt x="223994" y="244094"/>
                </a:lnTo>
                <a:lnTo>
                  <a:pt x="217055" y="243257"/>
                </a:lnTo>
                <a:lnTo>
                  <a:pt x="208964" y="241860"/>
                </a:lnTo>
                <a:lnTo>
                  <a:pt x="199720" y="239902"/>
                </a:lnTo>
                <a:lnTo>
                  <a:pt x="208457" y="234746"/>
                </a:lnTo>
                <a:lnTo>
                  <a:pt x="212813" y="227507"/>
                </a:lnTo>
                <a:lnTo>
                  <a:pt x="212813" y="210731"/>
                </a:lnTo>
                <a:lnTo>
                  <a:pt x="90677" y="210731"/>
                </a:lnTo>
                <a:lnTo>
                  <a:pt x="88696" y="208749"/>
                </a:lnTo>
                <a:lnTo>
                  <a:pt x="88696" y="195262"/>
                </a:lnTo>
                <a:lnTo>
                  <a:pt x="212813" y="195262"/>
                </a:lnTo>
                <a:lnTo>
                  <a:pt x="212813" y="164604"/>
                </a:lnTo>
                <a:lnTo>
                  <a:pt x="88696" y="164604"/>
                </a:lnTo>
                <a:lnTo>
                  <a:pt x="88696" y="152196"/>
                </a:lnTo>
                <a:lnTo>
                  <a:pt x="90677" y="150317"/>
                </a:lnTo>
                <a:lnTo>
                  <a:pt x="212813" y="150317"/>
                </a:lnTo>
                <a:lnTo>
                  <a:pt x="212813" y="142278"/>
                </a:lnTo>
                <a:lnTo>
                  <a:pt x="211158" y="131726"/>
                </a:lnTo>
                <a:lnTo>
                  <a:pt x="206192" y="124190"/>
                </a:lnTo>
                <a:lnTo>
                  <a:pt x="197913" y="119668"/>
                </a:lnTo>
                <a:lnTo>
                  <a:pt x="186321" y="118160"/>
                </a:lnTo>
                <a:close/>
              </a:path>
              <a:path w="271144" h="283845">
                <a:moveTo>
                  <a:pt x="244068" y="0"/>
                </a:moveTo>
                <a:lnTo>
                  <a:pt x="168173" y="0"/>
                </a:lnTo>
                <a:lnTo>
                  <a:pt x="156712" y="1524"/>
                </a:lnTo>
                <a:lnTo>
                  <a:pt x="148524" y="6099"/>
                </a:lnTo>
                <a:lnTo>
                  <a:pt x="143721" y="13555"/>
                </a:lnTo>
                <a:lnTo>
                  <a:pt x="143611" y="13726"/>
                </a:lnTo>
                <a:lnTo>
                  <a:pt x="142020" y="24104"/>
                </a:lnTo>
                <a:lnTo>
                  <a:pt x="141973" y="87502"/>
                </a:lnTo>
                <a:lnTo>
                  <a:pt x="143611" y="98313"/>
                </a:lnTo>
                <a:lnTo>
                  <a:pt x="148524" y="106037"/>
                </a:lnTo>
                <a:lnTo>
                  <a:pt x="156712" y="110671"/>
                </a:lnTo>
                <a:lnTo>
                  <a:pt x="168173" y="112217"/>
                </a:lnTo>
                <a:lnTo>
                  <a:pt x="235737" y="112217"/>
                </a:lnTo>
                <a:lnTo>
                  <a:pt x="235737" y="241388"/>
                </a:lnTo>
                <a:lnTo>
                  <a:pt x="233756" y="244373"/>
                </a:lnTo>
                <a:lnTo>
                  <a:pt x="270173" y="244373"/>
                </a:lnTo>
                <a:lnTo>
                  <a:pt x="270206" y="244094"/>
                </a:lnTo>
                <a:lnTo>
                  <a:pt x="270305" y="243257"/>
                </a:lnTo>
                <a:lnTo>
                  <a:pt x="270348" y="242887"/>
                </a:lnTo>
                <a:lnTo>
                  <a:pt x="270470" y="241860"/>
                </a:lnTo>
                <a:lnTo>
                  <a:pt x="270560" y="79171"/>
                </a:lnTo>
                <a:lnTo>
                  <a:pt x="177203" y="79171"/>
                </a:lnTo>
                <a:lnTo>
                  <a:pt x="175310" y="77381"/>
                </a:lnTo>
                <a:lnTo>
                  <a:pt x="175310" y="70243"/>
                </a:lnTo>
                <a:lnTo>
                  <a:pt x="270560" y="70243"/>
                </a:lnTo>
                <a:lnTo>
                  <a:pt x="270560" y="41071"/>
                </a:lnTo>
                <a:lnTo>
                  <a:pt x="175310" y="41071"/>
                </a:lnTo>
                <a:lnTo>
                  <a:pt x="175310" y="34328"/>
                </a:lnTo>
                <a:lnTo>
                  <a:pt x="177203" y="32435"/>
                </a:lnTo>
                <a:lnTo>
                  <a:pt x="270560" y="32435"/>
                </a:lnTo>
                <a:lnTo>
                  <a:pt x="270560" y="24104"/>
                </a:lnTo>
                <a:lnTo>
                  <a:pt x="268932" y="13726"/>
                </a:lnTo>
                <a:lnTo>
                  <a:pt x="268905" y="13555"/>
                </a:lnTo>
                <a:lnTo>
                  <a:pt x="263989" y="6099"/>
                </a:lnTo>
                <a:lnTo>
                  <a:pt x="255695" y="1524"/>
                </a:lnTo>
                <a:lnTo>
                  <a:pt x="244068" y="0"/>
                </a:lnTo>
                <a:close/>
              </a:path>
              <a:path w="271144" h="283845">
                <a:moveTo>
                  <a:pt x="212813" y="195262"/>
                </a:moveTo>
                <a:lnTo>
                  <a:pt x="178587" y="195262"/>
                </a:lnTo>
                <a:lnTo>
                  <a:pt x="178587" y="208749"/>
                </a:lnTo>
                <a:lnTo>
                  <a:pt x="176606" y="210731"/>
                </a:lnTo>
                <a:lnTo>
                  <a:pt x="212813" y="210731"/>
                </a:lnTo>
                <a:lnTo>
                  <a:pt x="212813" y="195262"/>
                </a:lnTo>
                <a:close/>
              </a:path>
              <a:path w="271144" h="283845">
                <a:moveTo>
                  <a:pt x="212813" y="150317"/>
                </a:moveTo>
                <a:lnTo>
                  <a:pt x="176606" y="150317"/>
                </a:lnTo>
                <a:lnTo>
                  <a:pt x="178587" y="152196"/>
                </a:lnTo>
                <a:lnTo>
                  <a:pt x="178587" y="164604"/>
                </a:lnTo>
                <a:lnTo>
                  <a:pt x="212813" y="164604"/>
                </a:lnTo>
                <a:lnTo>
                  <a:pt x="212813" y="150317"/>
                </a:lnTo>
                <a:close/>
              </a:path>
              <a:path w="271144" h="283845">
                <a:moveTo>
                  <a:pt x="124713" y="70243"/>
                </a:moveTo>
                <a:lnTo>
                  <a:pt x="91668" y="70243"/>
                </a:lnTo>
                <a:lnTo>
                  <a:pt x="91668" y="77381"/>
                </a:lnTo>
                <a:lnTo>
                  <a:pt x="89585" y="79171"/>
                </a:lnTo>
                <a:lnTo>
                  <a:pt x="124713" y="79171"/>
                </a:lnTo>
                <a:lnTo>
                  <a:pt x="124713" y="70243"/>
                </a:lnTo>
                <a:close/>
              </a:path>
              <a:path w="271144" h="283845">
                <a:moveTo>
                  <a:pt x="270560" y="70243"/>
                </a:moveTo>
                <a:lnTo>
                  <a:pt x="235737" y="70243"/>
                </a:lnTo>
                <a:lnTo>
                  <a:pt x="235737" y="79171"/>
                </a:lnTo>
                <a:lnTo>
                  <a:pt x="270560" y="79171"/>
                </a:lnTo>
                <a:lnTo>
                  <a:pt x="270560" y="70243"/>
                </a:lnTo>
                <a:close/>
              </a:path>
              <a:path w="271144" h="283845">
                <a:moveTo>
                  <a:pt x="124713" y="32435"/>
                </a:moveTo>
                <a:lnTo>
                  <a:pt x="89585" y="32435"/>
                </a:lnTo>
                <a:lnTo>
                  <a:pt x="91668" y="34328"/>
                </a:lnTo>
                <a:lnTo>
                  <a:pt x="91668" y="41071"/>
                </a:lnTo>
                <a:lnTo>
                  <a:pt x="124713" y="41071"/>
                </a:lnTo>
                <a:lnTo>
                  <a:pt x="124713" y="32435"/>
                </a:lnTo>
                <a:close/>
              </a:path>
              <a:path w="271144" h="283845">
                <a:moveTo>
                  <a:pt x="270560" y="32435"/>
                </a:moveTo>
                <a:lnTo>
                  <a:pt x="233756" y="32435"/>
                </a:lnTo>
                <a:lnTo>
                  <a:pt x="235737" y="34328"/>
                </a:lnTo>
                <a:lnTo>
                  <a:pt x="235737" y="41071"/>
                </a:lnTo>
                <a:lnTo>
                  <a:pt x="270560" y="41071"/>
                </a:lnTo>
                <a:lnTo>
                  <a:pt x="270560" y="32435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/>
          <p:nvPr/>
        </p:nvSpPr>
        <p:spPr>
          <a:xfrm>
            <a:off x="2583892" y="5015586"/>
            <a:ext cx="288925" cy="288925"/>
          </a:xfrm>
          <a:custGeom>
            <a:avLst/>
            <a:gdLst/>
            <a:ahLst/>
            <a:cxnLst/>
            <a:rect l="l" t="t" r="r" b="b"/>
            <a:pathLst>
              <a:path w="288925" h="288925">
                <a:moveTo>
                  <a:pt x="183946" y="227114"/>
                </a:moveTo>
                <a:lnTo>
                  <a:pt x="142875" y="227114"/>
                </a:lnTo>
                <a:lnTo>
                  <a:pt x="142875" y="271462"/>
                </a:lnTo>
                <a:lnTo>
                  <a:pt x="162814" y="288429"/>
                </a:lnTo>
                <a:lnTo>
                  <a:pt x="171915" y="287368"/>
                </a:lnTo>
                <a:lnTo>
                  <a:pt x="183946" y="227114"/>
                </a:lnTo>
                <a:close/>
              </a:path>
              <a:path w="288925" h="288925">
                <a:moveTo>
                  <a:pt x="259859" y="134835"/>
                </a:moveTo>
                <a:lnTo>
                  <a:pt x="142875" y="134835"/>
                </a:lnTo>
                <a:lnTo>
                  <a:pt x="142875" y="187223"/>
                </a:lnTo>
                <a:lnTo>
                  <a:pt x="15773" y="187223"/>
                </a:lnTo>
                <a:lnTo>
                  <a:pt x="0" y="220560"/>
                </a:lnTo>
                <a:lnTo>
                  <a:pt x="5257" y="227114"/>
                </a:lnTo>
                <a:lnTo>
                  <a:pt x="272656" y="227114"/>
                </a:lnTo>
                <a:lnTo>
                  <a:pt x="279688" y="225866"/>
                </a:lnTo>
                <a:lnTo>
                  <a:pt x="284708" y="222124"/>
                </a:lnTo>
                <a:lnTo>
                  <a:pt x="287718" y="215889"/>
                </a:lnTo>
                <a:lnTo>
                  <a:pt x="288686" y="207467"/>
                </a:lnTo>
                <a:lnTo>
                  <a:pt x="288721" y="194068"/>
                </a:lnTo>
                <a:lnTo>
                  <a:pt x="283565" y="187515"/>
                </a:lnTo>
                <a:lnTo>
                  <a:pt x="183946" y="187515"/>
                </a:lnTo>
                <a:lnTo>
                  <a:pt x="183946" y="135128"/>
                </a:lnTo>
                <a:lnTo>
                  <a:pt x="258064" y="135128"/>
                </a:lnTo>
                <a:lnTo>
                  <a:pt x="259859" y="134835"/>
                </a:lnTo>
                <a:close/>
              </a:path>
              <a:path w="288925" h="288925">
                <a:moveTo>
                  <a:pt x="270501" y="65773"/>
                </a:moveTo>
                <a:lnTo>
                  <a:pt x="142875" y="65773"/>
                </a:lnTo>
                <a:lnTo>
                  <a:pt x="142875" y="95250"/>
                </a:lnTo>
                <a:lnTo>
                  <a:pt x="70840" y="95250"/>
                </a:lnTo>
                <a:lnTo>
                  <a:pt x="44445" y="124251"/>
                </a:lnTo>
                <a:lnTo>
                  <a:pt x="44348" y="187223"/>
                </a:lnTo>
                <a:lnTo>
                  <a:pt x="83350" y="187223"/>
                </a:lnTo>
                <a:lnTo>
                  <a:pt x="83350" y="136918"/>
                </a:lnTo>
                <a:lnTo>
                  <a:pt x="85026" y="134835"/>
                </a:lnTo>
                <a:lnTo>
                  <a:pt x="259859" y="134835"/>
                </a:lnTo>
                <a:lnTo>
                  <a:pt x="265488" y="133920"/>
                </a:lnTo>
                <a:lnTo>
                  <a:pt x="270790" y="130295"/>
                </a:lnTo>
                <a:lnTo>
                  <a:pt x="273971" y="124251"/>
                </a:lnTo>
                <a:lnTo>
                  <a:pt x="275031" y="115785"/>
                </a:lnTo>
                <a:lnTo>
                  <a:pt x="273990" y="106932"/>
                </a:lnTo>
                <a:lnTo>
                  <a:pt x="270867" y="100606"/>
                </a:lnTo>
                <a:lnTo>
                  <a:pt x="265660" y="96808"/>
                </a:lnTo>
                <a:lnTo>
                  <a:pt x="258368" y="95542"/>
                </a:lnTo>
                <a:lnTo>
                  <a:pt x="183946" y="95542"/>
                </a:lnTo>
                <a:lnTo>
                  <a:pt x="183946" y="66078"/>
                </a:lnTo>
                <a:lnTo>
                  <a:pt x="268782" y="66078"/>
                </a:lnTo>
                <a:lnTo>
                  <a:pt x="270501" y="65773"/>
                </a:lnTo>
                <a:close/>
              </a:path>
              <a:path w="288925" h="288925">
                <a:moveTo>
                  <a:pt x="69951" y="0"/>
                </a:moveTo>
                <a:lnTo>
                  <a:pt x="62204" y="0"/>
                </a:lnTo>
                <a:lnTo>
                  <a:pt x="57150" y="3365"/>
                </a:lnTo>
                <a:lnTo>
                  <a:pt x="54775" y="10121"/>
                </a:lnTo>
                <a:lnTo>
                  <a:pt x="47795" y="26323"/>
                </a:lnTo>
                <a:lnTo>
                  <a:pt x="37580" y="43381"/>
                </a:lnTo>
                <a:lnTo>
                  <a:pt x="24130" y="61294"/>
                </a:lnTo>
                <a:lnTo>
                  <a:pt x="7442" y="80060"/>
                </a:lnTo>
                <a:lnTo>
                  <a:pt x="2679" y="85229"/>
                </a:lnTo>
                <a:lnTo>
                  <a:pt x="292" y="90182"/>
                </a:lnTo>
                <a:lnTo>
                  <a:pt x="292" y="99910"/>
                </a:lnTo>
                <a:lnTo>
                  <a:pt x="2679" y="104279"/>
                </a:lnTo>
                <a:lnTo>
                  <a:pt x="12407" y="112014"/>
                </a:lnTo>
                <a:lnTo>
                  <a:pt x="17462" y="113995"/>
                </a:lnTo>
                <a:lnTo>
                  <a:pt x="22618" y="113995"/>
                </a:lnTo>
                <a:lnTo>
                  <a:pt x="32553" y="110982"/>
                </a:lnTo>
                <a:lnTo>
                  <a:pt x="44200" y="101942"/>
                </a:lnTo>
                <a:lnTo>
                  <a:pt x="57560" y="86873"/>
                </a:lnTo>
                <a:lnTo>
                  <a:pt x="72631" y="65773"/>
                </a:lnTo>
                <a:lnTo>
                  <a:pt x="270501" y="65773"/>
                </a:lnTo>
                <a:lnTo>
                  <a:pt x="275817" y="64830"/>
                </a:lnTo>
                <a:lnTo>
                  <a:pt x="280841" y="61090"/>
                </a:lnTo>
                <a:lnTo>
                  <a:pt x="283856" y="54858"/>
                </a:lnTo>
                <a:lnTo>
                  <a:pt x="284861" y="46139"/>
                </a:lnTo>
                <a:lnTo>
                  <a:pt x="284861" y="33032"/>
                </a:lnTo>
                <a:lnTo>
                  <a:pt x="279692" y="26492"/>
                </a:lnTo>
                <a:lnTo>
                  <a:pt x="92862" y="26492"/>
                </a:lnTo>
                <a:lnTo>
                  <a:pt x="94856" y="21132"/>
                </a:lnTo>
                <a:lnTo>
                  <a:pt x="95846" y="17653"/>
                </a:lnTo>
                <a:lnTo>
                  <a:pt x="95846" y="16065"/>
                </a:lnTo>
                <a:lnTo>
                  <a:pt x="94227" y="9038"/>
                </a:lnTo>
                <a:lnTo>
                  <a:pt x="89371" y="4017"/>
                </a:lnTo>
                <a:lnTo>
                  <a:pt x="81279" y="1004"/>
                </a:lnTo>
                <a:lnTo>
                  <a:pt x="69951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/>
          <p:nvPr/>
        </p:nvSpPr>
        <p:spPr>
          <a:xfrm>
            <a:off x="3842194" y="5028082"/>
            <a:ext cx="262255" cy="274955"/>
          </a:xfrm>
          <a:custGeom>
            <a:avLst/>
            <a:gdLst/>
            <a:ahLst/>
            <a:cxnLst/>
            <a:rect l="l" t="t" r="r" b="b"/>
            <a:pathLst>
              <a:path w="262254" h="274954">
                <a:moveTo>
                  <a:pt x="241998" y="0"/>
                </a:moveTo>
                <a:lnTo>
                  <a:pt x="42570" y="0"/>
                </a:lnTo>
                <a:lnTo>
                  <a:pt x="33843" y="1228"/>
                </a:lnTo>
                <a:lnTo>
                  <a:pt x="27608" y="4913"/>
                </a:lnTo>
                <a:lnTo>
                  <a:pt x="23866" y="11053"/>
                </a:lnTo>
                <a:lnTo>
                  <a:pt x="22618" y="19646"/>
                </a:lnTo>
                <a:lnTo>
                  <a:pt x="22618" y="150622"/>
                </a:lnTo>
                <a:lnTo>
                  <a:pt x="21411" y="177632"/>
                </a:lnTo>
                <a:lnTo>
                  <a:pt x="17786" y="202411"/>
                </a:lnTo>
                <a:lnTo>
                  <a:pt x="11742" y="224958"/>
                </a:lnTo>
                <a:lnTo>
                  <a:pt x="3276" y="245275"/>
                </a:lnTo>
                <a:lnTo>
                  <a:pt x="1092" y="249047"/>
                </a:lnTo>
                <a:lnTo>
                  <a:pt x="0" y="252615"/>
                </a:lnTo>
                <a:lnTo>
                  <a:pt x="0" y="261150"/>
                </a:lnTo>
                <a:lnTo>
                  <a:pt x="2578" y="265607"/>
                </a:lnTo>
                <a:lnTo>
                  <a:pt x="7746" y="269379"/>
                </a:lnTo>
                <a:lnTo>
                  <a:pt x="13049" y="273050"/>
                </a:lnTo>
                <a:lnTo>
                  <a:pt x="13201" y="273050"/>
                </a:lnTo>
                <a:lnTo>
                  <a:pt x="18160" y="274739"/>
                </a:lnTo>
                <a:lnTo>
                  <a:pt x="29070" y="274739"/>
                </a:lnTo>
                <a:lnTo>
                  <a:pt x="33731" y="273050"/>
                </a:lnTo>
                <a:lnTo>
                  <a:pt x="51790" y="234848"/>
                </a:lnTo>
                <a:lnTo>
                  <a:pt x="60555" y="195841"/>
                </a:lnTo>
                <a:lnTo>
                  <a:pt x="61620" y="185140"/>
                </a:lnTo>
                <a:lnTo>
                  <a:pt x="261408" y="185140"/>
                </a:lnTo>
                <a:lnTo>
                  <a:pt x="261582" y="150622"/>
                </a:lnTo>
                <a:lnTo>
                  <a:pt x="261609" y="145262"/>
                </a:lnTo>
                <a:lnTo>
                  <a:pt x="61315" y="145262"/>
                </a:lnTo>
                <a:lnTo>
                  <a:pt x="61315" y="111328"/>
                </a:lnTo>
                <a:lnTo>
                  <a:pt x="261780" y="111328"/>
                </a:lnTo>
                <a:lnTo>
                  <a:pt x="261979" y="71742"/>
                </a:lnTo>
                <a:lnTo>
                  <a:pt x="61315" y="71742"/>
                </a:lnTo>
                <a:lnTo>
                  <a:pt x="61315" y="41579"/>
                </a:lnTo>
                <a:lnTo>
                  <a:pt x="63004" y="39890"/>
                </a:lnTo>
                <a:lnTo>
                  <a:pt x="262140" y="39890"/>
                </a:lnTo>
                <a:lnTo>
                  <a:pt x="262242" y="19646"/>
                </a:lnTo>
                <a:lnTo>
                  <a:pt x="260975" y="11053"/>
                </a:lnTo>
                <a:lnTo>
                  <a:pt x="257178" y="4913"/>
                </a:lnTo>
                <a:lnTo>
                  <a:pt x="250851" y="1228"/>
                </a:lnTo>
                <a:lnTo>
                  <a:pt x="241998" y="0"/>
                </a:lnTo>
                <a:close/>
              </a:path>
              <a:path w="262254" h="274954">
                <a:moveTo>
                  <a:pt x="171348" y="222656"/>
                </a:moveTo>
                <a:lnTo>
                  <a:pt x="169367" y="222656"/>
                </a:lnTo>
                <a:lnTo>
                  <a:pt x="161682" y="224199"/>
                </a:lnTo>
                <a:lnTo>
                  <a:pt x="156194" y="228830"/>
                </a:lnTo>
                <a:lnTo>
                  <a:pt x="152900" y="236549"/>
                </a:lnTo>
                <a:lnTo>
                  <a:pt x="151803" y="247357"/>
                </a:lnTo>
                <a:lnTo>
                  <a:pt x="155586" y="258291"/>
                </a:lnTo>
                <a:lnTo>
                  <a:pt x="155724" y="258291"/>
                </a:lnTo>
                <a:lnTo>
                  <a:pt x="166763" y="265885"/>
                </a:lnTo>
                <a:lnTo>
                  <a:pt x="185460" y="270516"/>
                </a:lnTo>
                <a:lnTo>
                  <a:pt x="211632" y="272059"/>
                </a:lnTo>
                <a:lnTo>
                  <a:pt x="223951" y="271297"/>
                </a:lnTo>
                <a:lnTo>
                  <a:pt x="258441" y="238426"/>
                </a:lnTo>
                <a:lnTo>
                  <a:pt x="259396" y="230682"/>
                </a:lnTo>
                <a:lnTo>
                  <a:pt x="206679" y="230682"/>
                </a:lnTo>
                <a:lnTo>
                  <a:pt x="199034" y="229006"/>
                </a:lnTo>
                <a:lnTo>
                  <a:pt x="185140" y="225628"/>
                </a:lnTo>
                <a:lnTo>
                  <a:pt x="176606" y="223647"/>
                </a:lnTo>
                <a:lnTo>
                  <a:pt x="171348" y="222656"/>
                </a:lnTo>
                <a:close/>
              </a:path>
              <a:path w="262254" h="274954">
                <a:moveTo>
                  <a:pt x="261408" y="185140"/>
                </a:moveTo>
                <a:lnTo>
                  <a:pt x="221462" y="185140"/>
                </a:lnTo>
                <a:lnTo>
                  <a:pt x="221377" y="198539"/>
                </a:lnTo>
                <a:lnTo>
                  <a:pt x="220624" y="211769"/>
                </a:lnTo>
                <a:lnTo>
                  <a:pt x="218111" y="222278"/>
                </a:lnTo>
                <a:lnTo>
                  <a:pt x="213924" y="228582"/>
                </a:lnTo>
                <a:lnTo>
                  <a:pt x="208064" y="230682"/>
                </a:lnTo>
                <a:lnTo>
                  <a:pt x="259396" y="230682"/>
                </a:lnTo>
                <a:lnTo>
                  <a:pt x="260616" y="220789"/>
                </a:lnTo>
                <a:lnTo>
                  <a:pt x="261214" y="202411"/>
                </a:lnTo>
                <a:lnTo>
                  <a:pt x="261340" y="198539"/>
                </a:lnTo>
                <a:lnTo>
                  <a:pt x="261408" y="185140"/>
                </a:lnTo>
                <a:close/>
              </a:path>
              <a:path w="262254" h="274954">
                <a:moveTo>
                  <a:pt x="261780" y="111328"/>
                </a:moveTo>
                <a:lnTo>
                  <a:pt x="221157" y="111328"/>
                </a:lnTo>
                <a:lnTo>
                  <a:pt x="221157" y="145262"/>
                </a:lnTo>
                <a:lnTo>
                  <a:pt x="261609" y="145262"/>
                </a:lnTo>
                <a:lnTo>
                  <a:pt x="261780" y="111328"/>
                </a:lnTo>
                <a:close/>
              </a:path>
              <a:path w="262254" h="274954">
                <a:moveTo>
                  <a:pt x="262140" y="39890"/>
                </a:moveTo>
                <a:lnTo>
                  <a:pt x="219671" y="39890"/>
                </a:lnTo>
                <a:lnTo>
                  <a:pt x="221157" y="41173"/>
                </a:lnTo>
                <a:lnTo>
                  <a:pt x="221157" y="71742"/>
                </a:lnTo>
                <a:lnTo>
                  <a:pt x="261979" y="71742"/>
                </a:lnTo>
                <a:lnTo>
                  <a:pt x="262131" y="41579"/>
                </a:lnTo>
                <a:lnTo>
                  <a:pt x="262140" y="3989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/>
          <p:nvPr/>
        </p:nvSpPr>
        <p:spPr>
          <a:xfrm>
            <a:off x="5113310" y="5028676"/>
            <a:ext cx="224790" cy="266700"/>
          </a:xfrm>
          <a:custGeom>
            <a:avLst/>
            <a:gdLst/>
            <a:ahLst/>
            <a:cxnLst/>
            <a:rect l="l" t="t" r="r" b="b"/>
            <a:pathLst>
              <a:path w="224789" h="266700">
                <a:moveTo>
                  <a:pt x="198831" y="0"/>
                </a:moveTo>
                <a:lnTo>
                  <a:pt x="26200" y="0"/>
                </a:lnTo>
                <a:lnTo>
                  <a:pt x="14739" y="1619"/>
                </a:lnTo>
                <a:lnTo>
                  <a:pt x="6551" y="6475"/>
                </a:lnTo>
                <a:lnTo>
                  <a:pt x="1638" y="14567"/>
                </a:lnTo>
                <a:lnTo>
                  <a:pt x="0" y="25895"/>
                </a:lnTo>
                <a:lnTo>
                  <a:pt x="0" y="239915"/>
                </a:lnTo>
                <a:lnTo>
                  <a:pt x="1638" y="251376"/>
                </a:lnTo>
                <a:lnTo>
                  <a:pt x="6551" y="259564"/>
                </a:lnTo>
                <a:lnTo>
                  <a:pt x="14739" y="264477"/>
                </a:lnTo>
                <a:lnTo>
                  <a:pt x="26200" y="266115"/>
                </a:lnTo>
                <a:lnTo>
                  <a:pt x="198831" y="266115"/>
                </a:lnTo>
                <a:lnTo>
                  <a:pt x="210165" y="264477"/>
                </a:lnTo>
                <a:lnTo>
                  <a:pt x="218262" y="259564"/>
                </a:lnTo>
                <a:lnTo>
                  <a:pt x="223119" y="251376"/>
                </a:lnTo>
                <a:lnTo>
                  <a:pt x="224739" y="239915"/>
                </a:lnTo>
                <a:lnTo>
                  <a:pt x="224739" y="227114"/>
                </a:lnTo>
                <a:lnTo>
                  <a:pt x="42570" y="227114"/>
                </a:lnTo>
                <a:lnTo>
                  <a:pt x="41084" y="225425"/>
                </a:lnTo>
                <a:lnTo>
                  <a:pt x="41084" y="150025"/>
                </a:lnTo>
                <a:lnTo>
                  <a:pt x="224739" y="150025"/>
                </a:lnTo>
                <a:lnTo>
                  <a:pt x="224739" y="110134"/>
                </a:lnTo>
                <a:lnTo>
                  <a:pt x="41084" y="110134"/>
                </a:lnTo>
                <a:lnTo>
                  <a:pt x="41084" y="40982"/>
                </a:lnTo>
                <a:lnTo>
                  <a:pt x="42570" y="39293"/>
                </a:lnTo>
                <a:lnTo>
                  <a:pt x="224739" y="39293"/>
                </a:lnTo>
                <a:lnTo>
                  <a:pt x="224739" y="25895"/>
                </a:lnTo>
                <a:lnTo>
                  <a:pt x="223119" y="14567"/>
                </a:lnTo>
                <a:lnTo>
                  <a:pt x="218262" y="6475"/>
                </a:lnTo>
                <a:lnTo>
                  <a:pt x="210165" y="1619"/>
                </a:lnTo>
                <a:lnTo>
                  <a:pt x="198831" y="0"/>
                </a:lnTo>
                <a:close/>
              </a:path>
              <a:path w="224789" h="266700">
                <a:moveTo>
                  <a:pt x="224739" y="150025"/>
                </a:moveTo>
                <a:lnTo>
                  <a:pt x="183654" y="150025"/>
                </a:lnTo>
                <a:lnTo>
                  <a:pt x="184251" y="220865"/>
                </a:lnTo>
                <a:lnTo>
                  <a:pt x="184251" y="222846"/>
                </a:lnTo>
                <a:lnTo>
                  <a:pt x="183654" y="224434"/>
                </a:lnTo>
                <a:lnTo>
                  <a:pt x="182460" y="225628"/>
                </a:lnTo>
                <a:lnTo>
                  <a:pt x="182460" y="226225"/>
                </a:lnTo>
                <a:lnTo>
                  <a:pt x="181876" y="226822"/>
                </a:lnTo>
                <a:lnTo>
                  <a:pt x="181279" y="227114"/>
                </a:lnTo>
                <a:lnTo>
                  <a:pt x="224739" y="227114"/>
                </a:lnTo>
                <a:lnTo>
                  <a:pt x="224739" y="150025"/>
                </a:lnTo>
                <a:close/>
              </a:path>
              <a:path w="224789" h="266700">
                <a:moveTo>
                  <a:pt x="224739" y="39293"/>
                </a:moveTo>
                <a:lnTo>
                  <a:pt x="181279" y="39293"/>
                </a:lnTo>
                <a:lnTo>
                  <a:pt x="182168" y="39687"/>
                </a:lnTo>
                <a:lnTo>
                  <a:pt x="182765" y="40487"/>
                </a:lnTo>
                <a:lnTo>
                  <a:pt x="183057" y="40779"/>
                </a:lnTo>
                <a:lnTo>
                  <a:pt x="183857" y="41770"/>
                </a:lnTo>
                <a:lnTo>
                  <a:pt x="184251" y="42570"/>
                </a:lnTo>
                <a:lnTo>
                  <a:pt x="183654" y="110134"/>
                </a:lnTo>
                <a:lnTo>
                  <a:pt x="224739" y="110134"/>
                </a:lnTo>
                <a:lnTo>
                  <a:pt x="224739" y="39293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/>
          <p:nvPr/>
        </p:nvSpPr>
        <p:spPr>
          <a:xfrm>
            <a:off x="5587899" y="5014984"/>
            <a:ext cx="85090" cy="288925"/>
          </a:xfrm>
          <a:custGeom>
            <a:avLst/>
            <a:gdLst/>
            <a:ahLst/>
            <a:cxnLst/>
            <a:rect l="l" t="t" r="r" b="b"/>
            <a:pathLst>
              <a:path w="85089" h="288925">
                <a:moveTo>
                  <a:pt x="70739" y="0"/>
                </a:moveTo>
                <a:lnTo>
                  <a:pt x="58242" y="0"/>
                </a:lnTo>
                <a:lnTo>
                  <a:pt x="52984" y="2679"/>
                </a:lnTo>
                <a:lnTo>
                  <a:pt x="50012" y="8039"/>
                </a:lnTo>
                <a:lnTo>
                  <a:pt x="28133" y="40800"/>
                </a:lnTo>
                <a:lnTo>
                  <a:pt x="12504" y="74790"/>
                </a:lnTo>
                <a:lnTo>
                  <a:pt x="3126" y="110008"/>
                </a:lnTo>
                <a:lnTo>
                  <a:pt x="0" y="146456"/>
                </a:lnTo>
                <a:lnTo>
                  <a:pt x="2976" y="183325"/>
                </a:lnTo>
                <a:lnTo>
                  <a:pt x="11906" y="218036"/>
                </a:lnTo>
                <a:lnTo>
                  <a:pt x="26789" y="250590"/>
                </a:lnTo>
                <a:lnTo>
                  <a:pt x="47625" y="280987"/>
                </a:lnTo>
                <a:lnTo>
                  <a:pt x="50596" y="286156"/>
                </a:lnTo>
                <a:lnTo>
                  <a:pt x="56159" y="288734"/>
                </a:lnTo>
                <a:lnTo>
                  <a:pt x="68859" y="288734"/>
                </a:lnTo>
                <a:lnTo>
                  <a:pt x="73025" y="287147"/>
                </a:lnTo>
                <a:lnTo>
                  <a:pt x="80568" y="280797"/>
                </a:lnTo>
                <a:lnTo>
                  <a:pt x="82448" y="277126"/>
                </a:lnTo>
                <a:lnTo>
                  <a:pt x="82448" y="270776"/>
                </a:lnTo>
                <a:lnTo>
                  <a:pt x="81851" y="268490"/>
                </a:lnTo>
                <a:lnTo>
                  <a:pt x="65692" y="239054"/>
                </a:lnTo>
                <a:lnTo>
                  <a:pt x="54992" y="210294"/>
                </a:lnTo>
                <a:lnTo>
                  <a:pt x="48571" y="179822"/>
                </a:lnTo>
                <a:lnTo>
                  <a:pt x="46431" y="147637"/>
                </a:lnTo>
                <a:lnTo>
                  <a:pt x="48757" y="114504"/>
                </a:lnTo>
                <a:lnTo>
                  <a:pt x="55735" y="82675"/>
                </a:lnTo>
                <a:lnTo>
                  <a:pt x="67364" y="52148"/>
                </a:lnTo>
                <a:lnTo>
                  <a:pt x="83642" y="22923"/>
                </a:lnTo>
                <a:lnTo>
                  <a:pt x="84429" y="21132"/>
                </a:lnTo>
                <a:lnTo>
                  <a:pt x="84836" y="19050"/>
                </a:lnTo>
                <a:lnTo>
                  <a:pt x="84836" y="12306"/>
                </a:lnTo>
                <a:lnTo>
                  <a:pt x="82854" y="8432"/>
                </a:lnTo>
                <a:lnTo>
                  <a:pt x="75107" y="1689"/>
                </a:lnTo>
                <a:lnTo>
                  <a:pt x="7073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/>
          <p:nvPr/>
        </p:nvSpPr>
        <p:spPr>
          <a:xfrm>
            <a:off x="5753806" y="5024817"/>
            <a:ext cx="288925" cy="274320"/>
          </a:xfrm>
          <a:custGeom>
            <a:avLst/>
            <a:gdLst/>
            <a:ahLst/>
            <a:cxnLst/>
            <a:rect l="l" t="t" r="r" b="b"/>
            <a:pathLst>
              <a:path w="288925" h="274320">
                <a:moveTo>
                  <a:pt x="271396" y="173532"/>
                </a:moveTo>
                <a:lnTo>
                  <a:pt x="136029" y="173532"/>
                </a:lnTo>
                <a:lnTo>
                  <a:pt x="136029" y="186626"/>
                </a:lnTo>
                <a:lnTo>
                  <a:pt x="47774" y="186626"/>
                </a:lnTo>
                <a:lnTo>
                  <a:pt x="47479" y="186918"/>
                </a:lnTo>
                <a:lnTo>
                  <a:pt x="42862" y="192379"/>
                </a:lnTo>
                <a:lnTo>
                  <a:pt x="42862" y="215988"/>
                </a:lnTo>
                <a:lnTo>
                  <a:pt x="47726" y="222046"/>
                </a:lnTo>
                <a:lnTo>
                  <a:pt x="136918" y="222046"/>
                </a:lnTo>
                <a:lnTo>
                  <a:pt x="136918" y="238417"/>
                </a:lnTo>
                <a:lnTo>
                  <a:pt x="4965" y="238417"/>
                </a:lnTo>
                <a:lnTo>
                  <a:pt x="292" y="244271"/>
                </a:lnTo>
                <a:lnTo>
                  <a:pt x="292" y="267881"/>
                </a:lnTo>
                <a:lnTo>
                  <a:pt x="4965" y="273837"/>
                </a:lnTo>
                <a:lnTo>
                  <a:pt x="283870" y="273837"/>
                </a:lnTo>
                <a:lnTo>
                  <a:pt x="288721" y="267881"/>
                </a:lnTo>
                <a:lnTo>
                  <a:pt x="288721" y="244475"/>
                </a:lnTo>
                <a:lnTo>
                  <a:pt x="283870" y="238709"/>
                </a:lnTo>
                <a:lnTo>
                  <a:pt x="173240" y="238709"/>
                </a:lnTo>
                <a:lnTo>
                  <a:pt x="173240" y="222338"/>
                </a:lnTo>
                <a:lnTo>
                  <a:pt x="260451" y="222338"/>
                </a:lnTo>
                <a:lnTo>
                  <a:pt x="265506" y="216192"/>
                </a:lnTo>
                <a:lnTo>
                  <a:pt x="265506" y="192582"/>
                </a:lnTo>
                <a:lnTo>
                  <a:pt x="260553" y="186918"/>
                </a:lnTo>
                <a:lnTo>
                  <a:pt x="173240" y="186918"/>
                </a:lnTo>
                <a:lnTo>
                  <a:pt x="173240" y="173824"/>
                </a:lnTo>
                <a:lnTo>
                  <a:pt x="271170" y="173824"/>
                </a:lnTo>
                <a:lnTo>
                  <a:pt x="271396" y="173532"/>
                </a:lnTo>
                <a:close/>
              </a:path>
              <a:path w="288925" h="274320">
                <a:moveTo>
                  <a:pt x="245567" y="0"/>
                </a:moveTo>
                <a:lnTo>
                  <a:pt x="49110" y="0"/>
                </a:lnTo>
                <a:lnTo>
                  <a:pt x="40517" y="1226"/>
                </a:lnTo>
                <a:lnTo>
                  <a:pt x="34377" y="4906"/>
                </a:lnTo>
                <a:lnTo>
                  <a:pt x="30692" y="11042"/>
                </a:lnTo>
                <a:lnTo>
                  <a:pt x="29464" y="19634"/>
                </a:lnTo>
                <a:lnTo>
                  <a:pt x="29464" y="100596"/>
                </a:lnTo>
                <a:lnTo>
                  <a:pt x="30730" y="110105"/>
                </a:lnTo>
                <a:lnTo>
                  <a:pt x="34528" y="116895"/>
                </a:lnTo>
                <a:lnTo>
                  <a:pt x="40854" y="120968"/>
                </a:lnTo>
                <a:lnTo>
                  <a:pt x="49707" y="122326"/>
                </a:lnTo>
                <a:lnTo>
                  <a:pt x="50012" y="122326"/>
                </a:lnTo>
                <a:lnTo>
                  <a:pt x="41598" y="135331"/>
                </a:lnTo>
                <a:lnTo>
                  <a:pt x="32369" y="147851"/>
                </a:lnTo>
                <a:lnTo>
                  <a:pt x="22155" y="160111"/>
                </a:lnTo>
                <a:lnTo>
                  <a:pt x="11010" y="172034"/>
                </a:lnTo>
                <a:lnTo>
                  <a:pt x="3670" y="179578"/>
                </a:lnTo>
                <a:lnTo>
                  <a:pt x="0" y="185331"/>
                </a:lnTo>
                <a:lnTo>
                  <a:pt x="0" y="193865"/>
                </a:lnTo>
                <a:lnTo>
                  <a:pt x="2286" y="198234"/>
                </a:lnTo>
                <a:lnTo>
                  <a:pt x="11607" y="206768"/>
                </a:lnTo>
                <a:lnTo>
                  <a:pt x="15976" y="208953"/>
                </a:lnTo>
                <a:lnTo>
                  <a:pt x="19939" y="208953"/>
                </a:lnTo>
                <a:lnTo>
                  <a:pt x="24985" y="207724"/>
                </a:lnTo>
                <a:lnTo>
                  <a:pt x="30884" y="204039"/>
                </a:lnTo>
                <a:lnTo>
                  <a:pt x="37639" y="197899"/>
                </a:lnTo>
                <a:lnTo>
                  <a:pt x="49903" y="184051"/>
                </a:lnTo>
                <a:lnTo>
                  <a:pt x="50596" y="183349"/>
                </a:lnTo>
                <a:lnTo>
                  <a:pt x="55562" y="177596"/>
                </a:lnTo>
                <a:lnTo>
                  <a:pt x="58242" y="174320"/>
                </a:lnTo>
                <a:lnTo>
                  <a:pt x="58635" y="173532"/>
                </a:lnTo>
                <a:lnTo>
                  <a:pt x="271396" y="173532"/>
                </a:lnTo>
                <a:lnTo>
                  <a:pt x="275932" y="167678"/>
                </a:lnTo>
                <a:lnTo>
                  <a:pt x="275932" y="144259"/>
                </a:lnTo>
                <a:lnTo>
                  <a:pt x="271068" y="138696"/>
                </a:lnTo>
                <a:lnTo>
                  <a:pt x="173240" y="138696"/>
                </a:lnTo>
                <a:lnTo>
                  <a:pt x="173240" y="138404"/>
                </a:lnTo>
                <a:lnTo>
                  <a:pt x="80365" y="138404"/>
                </a:lnTo>
                <a:lnTo>
                  <a:pt x="81165" y="137210"/>
                </a:lnTo>
                <a:lnTo>
                  <a:pt x="82156" y="135331"/>
                </a:lnTo>
                <a:lnTo>
                  <a:pt x="83350" y="132753"/>
                </a:lnTo>
                <a:lnTo>
                  <a:pt x="83743" y="132156"/>
                </a:lnTo>
                <a:lnTo>
                  <a:pt x="84035" y="131762"/>
                </a:lnTo>
                <a:lnTo>
                  <a:pt x="84239" y="131559"/>
                </a:lnTo>
                <a:lnTo>
                  <a:pt x="85026" y="129971"/>
                </a:lnTo>
                <a:lnTo>
                  <a:pt x="85432" y="128282"/>
                </a:lnTo>
                <a:lnTo>
                  <a:pt x="85432" y="124917"/>
                </a:lnTo>
                <a:lnTo>
                  <a:pt x="85026" y="123418"/>
                </a:lnTo>
                <a:lnTo>
                  <a:pt x="84239" y="122034"/>
                </a:lnTo>
                <a:lnTo>
                  <a:pt x="247939" y="122034"/>
                </a:lnTo>
                <a:lnTo>
                  <a:pt x="254458" y="121118"/>
                </a:lnTo>
                <a:lnTo>
                  <a:pt x="260597" y="117494"/>
                </a:lnTo>
                <a:lnTo>
                  <a:pt x="264279" y="111450"/>
                </a:lnTo>
                <a:lnTo>
                  <a:pt x="265506" y="102984"/>
                </a:lnTo>
                <a:lnTo>
                  <a:pt x="265506" y="87807"/>
                </a:lnTo>
                <a:lnTo>
                  <a:pt x="66382" y="87807"/>
                </a:lnTo>
                <a:lnTo>
                  <a:pt x="64592" y="85915"/>
                </a:lnTo>
                <a:lnTo>
                  <a:pt x="64592" y="76200"/>
                </a:lnTo>
                <a:lnTo>
                  <a:pt x="265506" y="76200"/>
                </a:lnTo>
                <a:lnTo>
                  <a:pt x="265506" y="44945"/>
                </a:lnTo>
                <a:lnTo>
                  <a:pt x="64884" y="44945"/>
                </a:lnTo>
                <a:lnTo>
                  <a:pt x="64884" y="36410"/>
                </a:lnTo>
                <a:lnTo>
                  <a:pt x="65099" y="35712"/>
                </a:lnTo>
                <a:lnTo>
                  <a:pt x="65189" y="35420"/>
                </a:lnTo>
                <a:lnTo>
                  <a:pt x="66382" y="34226"/>
                </a:lnTo>
                <a:lnTo>
                  <a:pt x="67767" y="33921"/>
                </a:lnTo>
                <a:lnTo>
                  <a:pt x="265506" y="33921"/>
                </a:lnTo>
                <a:lnTo>
                  <a:pt x="265506" y="19634"/>
                </a:lnTo>
                <a:lnTo>
                  <a:pt x="264260" y="11042"/>
                </a:lnTo>
                <a:lnTo>
                  <a:pt x="260523" y="4906"/>
                </a:lnTo>
                <a:lnTo>
                  <a:pt x="254292" y="1226"/>
                </a:lnTo>
                <a:lnTo>
                  <a:pt x="245567" y="0"/>
                </a:lnTo>
                <a:close/>
              </a:path>
              <a:path w="288925" h="274320">
                <a:moveTo>
                  <a:pt x="247939" y="122034"/>
                </a:moveTo>
                <a:lnTo>
                  <a:pt x="136029" y="122034"/>
                </a:lnTo>
                <a:lnTo>
                  <a:pt x="136029" y="138404"/>
                </a:lnTo>
                <a:lnTo>
                  <a:pt x="173240" y="138404"/>
                </a:lnTo>
                <a:lnTo>
                  <a:pt x="173240" y="122326"/>
                </a:lnTo>
                <a:lnTo>
                  <a:pt x="245859" y="122326"/>
                </a:lnTo>
                <a:lnTo>
                  <a:pt x="247939" y="122034"/>
                </a:lnTo>
                <a:close/>
              </a:path>
              <a:path w="288925" h="274320">
                <a:moveTo>
                  <a:pt x="265506" y="76200"/>
                </a:moveTo>
                <a:lnTo>
                  <a:pt x="230085" y="76200"/>
                </a:lnTo>
                <a:lnTo>
                  <a:pt x="230085" y="85521"/>
                </a:lnTo>
                <a:lnTo>
                  <a:pt x="228498" y="87807"/>
                </a:lnTo>
                <a:lnTo>
                  <a:pt x="265506" y="87807"/>
                </a:lnTo>
                <a:lnTo>
                  <a:pt x="265506" y="76200"/>
                </a:lnTo>
                <a:close/>
              </a:path>
              <a:path w="288925" h="274320">
                <a:moveTo>
                  <a:pt x="265506" y="33921"/>
                </a:moveTo>
                <a:lnTo>
                  <a:pt x="226314" y="33921"/>
                </a:lnTo>
                <a:lnTo>
                  <a:pt x="227507" y="34417"/>
                </a:lnTo>
                <a:lnTo>
                  <a:pt x="228307" y="35420"/>
                </a:lnTo>
                <a:lnTo>
                  <a:pt x="228600" y="35712"/>
                </a:lnTo>
                <a:lnTo>
                  <a:pt x="229590" y="36906"/>
                </a:lnTo>
                <a:lnTo>
                  <a:pt x="230085" y="37896"/>
                </a:lnTo>
                <a:lnTo>
                  <a:pt x="230085" y="44945"/>
                </a:lnTo>
                <a:lnTo>
                  <a:pt x="265506" y="44945"/>
                </a:lnTo>
                <a:lnTo>
                  <a:pt x="265506" y="33921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/>
          <p:nvPr/>
        </p:nvSpPr>
        <p:spPr>
          <a:xfrm>
            <a:off x="6089687" y="5014696"/>
            <a:ext cx="280035" cy="288925"/>
          </a:xfrm>
          <a:custGeom>
            <a:avLst/>
            <a:gdLst/>
            <a:ahLst/>
            <a:cxnLst/>
            <a:rect l="l" t="t" r="r" b="b"/>
            <a:pathLst>
              <a:path w="280035" h="288925">
                <a:moveTo>
                  <a:pt x="64592" y="208953"/>
                </a:moveTo>
                <a:lnTo>
                  <a:pt x="47028" y="208953"/>
                </a:lnTo>
                <a:lnTo>
                  <a:pt x="45834" y="209740"/>
                </a:lnTo>
                <a:lnTo>
                  <a:pt x="44653" y="211137"/>
                </a:lnTo>
                <a:lnTo>
                  <a:pt x="43459" y="213118"/>
                </a:lnTo>
                <a:lnTo>
                  <a:pt x="36982" y="223105"/>
                </a:lnTo>
                <a:lnTo>
                  <a:pt x="28274" y="234321"/>
                </a:lnTo>
                <a:lnTo>
                  <a:pt x="17336" y="246765"/>
                </a:lnTo>
                <a:lnTo>
                  <a:pt x="4125" y="260479"/>
                </a:lnTo>
                <a:lnTo>
                  <a:pt x="1587" y="263029"/>
                </a:lnTo>
                <a:lnTo>
                  <a:pt x="292" y="266496"/>
                </a:lnTo>
                <a:lnTo>
                  <a:pt x="20535" y="288721"/>
                </a:lnTo>
                <a:lnTo>
                  <a:pt x="27362" y="287009"/>
                </a:lnTo>
                <a:lnTo>
                  <a:pt x="64270" y="248817"/>
                </a:lnTo>
                <a:lnTo>
                  <a:pt x="76492" y="225323"/>
                </a:lnTo>
                <a:lnTo>
                  <a:pt x="76492" y="217982"/>
                </a:lnTo>
                <a:lnTo>
                  <a:pt x="72529" y="212521"/>
                </a:lnTo>
                <a:lnTo>
                  <a:pt x="64592" y="208953"/>
                </a:lnTo>
                <a:close/>
              </a:path>
              <a:path w="280035" h="288925">
                <a:moveTo>
                  <a:pt x="187312" y="278675"/>
                </a:moveTo>
                <a:lnTo>
                  <a:pt x="150355" y="278675"/>
                </a:lnTo>
                <a:lnTo>
                  <a:pt x="153587" y="285153"/>
                </a:lnTo>
                <a:lnTo>
                  <a:pt x="153682" y="285343"/>
                </a:lnTo>
                <a:lnTo>
                  <a:pt x="160337" y="288721"/>
                </a:lnTo>
                <a:lnTo>
                  <a:pt x="176415" y="288721"/>
                </a:lnTo>
                <a:lnTo>
                  <a:pt x="180968" y="287009"/>
                </a:lnTo>
                <a:lnTo>
                  <a:pt x="181103" y="287009"/>
                </a:lnTo>
                <a:lnTo>
                  <a:pt x="184543" y="283362"/>
                </a:lnTo>
                <a:lnTo>
                  <a:pt x="187222" y="278933"/>
                </a:lnTo>
                <a:lnTo>
                  <a:pt x="187312" y="278675"/>
                </a:lnTo>
                <a:close/>
              </a:path>
              <a:path w="280035" h="288925">
                <a:moveTo>
                  <a:pt x="120548" y="209245"/>
                </a:moveTo>
                <a:lnTo>
                  <a:pt x="98818" y="209245"/>
                </a:lnTo>
                <a:lnTo>
                  <a:pt x="98526" y="209550"/>
                </a:lnTo>
                <a:lnTo>
                  <a:pt x="93954" y="213309"/>
                </a:lnTo>
                <a:lnTo>
                  <a:pt x="91752" y="217357"/>
                </a:lnTo>
                <a:lnTo>
                  <a:pt x="91681" y="224828"/>
                </a:lnTo>
                <a:lnTo>
                  <a:pt x="92570" y="227698"/>
                </a:lnTo>
                <a:lnTo>
                  <a:pt x="94361" y="230682"/>
                </a:lnTo>
                <a:lnTo>
                  <a:pt x="100197" y="240298"/>
                </a:lnTo>
                <a:lnTo>
                  <a:pt x="105514" y="250397"/>
                </a:lnTo>
                <a:lnTo>
                  <a:pt x="110312" y="260981"/>
                </a:lnTo>
                <a:lnTo>
                  <a:pt x="114592" y="272046"/>
                </a:lnTo>
                <a:lnTo>
                  <a:pt x="118363" y="282968"/>
                </a:lnTo>
                <a:lnTo>
                  <a:pt x="123520" y="288429"/>
                </a:lnTo>
                <a:lnTo>
                  <a:pt x="139204" y="288429"/>
                </a:lnTo>
                <a:lnTo>
                  <a:pt x="145948" y="285153"/>
                </a:lnTo>
                <a:lnTo>
                  <a:pt x="150266" y="278675"/>
                </a:lnTo>
                <a:lnTo>
                  <a:pt x="187312" y="278675"/>
                </a:lnTo>
                <a:lnTo>
                  <a:pt x="189903" y="271305"/>
                </a:lnTo>
                <a:lnTo>
                  <a:pt x="191486" y="264909"/>
                </a:lnTo>
                <a:lnTo>
                  <a:pt x="150609" y="264909"/>
                </a:lnTo>
                <a:lnTo>
                  <a:pt x="142815" y="244242"/>
                </a:lnTo>
                <a:lnTo>
                  <a:pt x="135207" y="228076"/>
                </a:lnTo>
                <a:lnTo>
                  <a:pt x="127785" y="216410"/>
                </a:lnTo>
                <a:lnTo>
                  <a:pt x="120548" y="209245"/>
                </a:lnTo>
                <a:close/>
              </a:path>
              <a:path w="280035" h="288925">
                <a:moveTo>
                  <a:pt x="221361" y="244868"/>
                </a:moveTo>
                <a:lnTo>
                  <a:pt x="217617" y="244868"/>
                </a:lnTo>
                <a:lnTo>
                  <a:pt x="212486" y="246079"/>
                </a:lnTo>
                <a:lnTo>
                  <a:pt x="204787" y="267284"/>
                </a:lnTo>
                <a:lnTo>
                  <a:pt x="207521" y="274709"/>
                </a:lnTo>
                <a:lnTo>
                  <a:pt x="215723" y="280011"/>
                </a:lnTo>
                <a:lnTo>
                  <a:pt x="229395" y="283191"/>
                </a:lnTo>
                <a:lnTo>
                  <a:pt x="248625" y="284256"/>
                </a:lnTo>
                <a:lnTo>
                  <a:pt x="261955" y="282558"/>
                </a:lnTo>
                <a:lnTo>
                  <a:pt x="271535" y="277480"/>
                </a:lnTo>
                <a:lnTo>
                  <a:pt x="277281" y="269019"/>
                </a:lnTo>
                <a:lnTo>
                  <a:pt x="279161" y="257390"/>
                </a:lnTo>
                <a:lnTo>
                  <a:pt x="279223" y="247053"/>
                </a:lnTo>
                <a:lnTo>
                  <a:pt x="231571" y="247053"/>
                </a:lnTo>
                <a:lnTo>
                  <a:pt x="227711" y="246456"/>
                </a:lnTo>
                <a:lnTo>
                  <a:pt x="221361" y="244868"/>
                </a:lnTo>
                <a:close/>
              </a:path>
              <a:path w="280035" h="288925">
                <a:moveTo>
                  <a:pt x="254203" y="7734"/>
                </a:moveTo>
                <a:lnTo>
                  <a:pt x="185737" y="7734"/>
                </a:lnTo>
                <a:lnTo>
                  <a:pt x="176619" y="9036"/>
                </a:lnTo>
                <a:lnTo>
                  <a:pt x="170106" y="12944"/>
                </a:lnTo>
                <a:lnTo>
                  <a:pt x="166199" y="19457"/>
                </a:lnTo>
                <a:lnTo>
                  <a:pt x="164896" y="28575"/>
                </a:lnTo>
                <a:lnTo>
                  <a:pt x="7734" y="28575"/>
                </a:lnTo>
                <a:lnTo>
                  <a:pt x="2971" y="33731"/>
                </a:lnTo>
                <a:lnTo>
                  <a:pt x="2971" y="56553"/>
                </a:lnTo>
                <a:lnTo>
                  <a:pt x="7835" y="62801"/>
                </a:lnTo>
                <a:lnTo>
                  <a:pt x="26492" y="62801"/>
                </a:lnTo>
                <a:lnTo>
                  <a:pt x="26492" y="174713"/>
                </a:lnTo>
                <a:lnTo>
                  <a:pt x="4660" y="174713"/>
                </a:lnTo>
                <a:lnTo>
                  <a:pt x="0" y="179971"/>
                </a:lnTo>
                <a:lnTo>
                  <a:pt x="0" y="202793"/>
                </a:lnTo>
                <a:lnTo>
                  <a:pt x="4762" y="208953"/>
                </a:lnTo>
                <a:lnTo>
                  <a:pt x="99707" y="208953"/>
                </a:lnTo>
                <a:lnTo>
                  <a:pt x="99415" y="209245"/>
                </a:lnTo>
                <a:lnTo>
                  <a:pt x="162813" y="209245"/>
                </a:lnTo>
                <a:lnTo>
                  <a:pt x="160996" y="223105"/>
                </a:lnTo>
                <a:lnTo>
                  <a:pt x="160937" y="223554"/>
                </a:lnTo>
                <a:lnTo>
                  <a:pt x="158278" y="237601"/>
                </a:lnTo>
                <a:lnTo>
                  <a:pt x="154836" y="251386"/>
                </a:lnTo>
                <a:lnTo>
                  <a:pt x="150609" y="264909"/>
                </a:lnTo>
                <a:lnTo>
                  <a:pt x="191486" y="264909"/>
                </a:lnTo>
                <a:lnTo>
                  <a:pt x="192370" y="261340"/>
                </a:lnTo>
                <a:lnTo>
                  <a:pt x="192459" y="260981"/>
                </a:lnTo>
                <a:lnTo>
                  <a:pt x="192583" y="260479"/>
                </a:lnTo>
                <a:lnTo>
                  <a:pt x="195148" y="247053"/>
                </a:lnTo>
                <a:lnTo>
                  <a:pt x="195522" y="244868"/>
                </a:lnTo>
                <a:lnTo>
                  <a:pt x="197736" y="231366"/>
                </a:lnTo>
                <a:lnTo>
                  <a:pt x="199423" y="217982"/>
                </a:lnTo>
                <a:lnTo>
                  <a:pt x="199502" y="217357"/>
                </a:lnTo>
                <a:lnTo>
                  <a:pt x="200561" y="204429"/>
                </a:lnTo>
                <a:lnTo>
                  <a:pt x="200913" y="192582"/>
                </a:lnTo>
                <a:lnTo>
                  <a:pt x="279367" y="192582"/>
                </a:lnTo>
                <a:lnTo>
                  <a:pt x="279413" y="175018"/>
                </a:lnTo>
                <a:lnTo>
                  <a:pt x="61912" y="175018"/>
                </a:lnTo>
                <a:lnTo>
                  <a:pt x="61912" y="159245"/>
                </a:lnTo>
                <a:lnTo>
                  <a:pt x="145846" y="159245"/>
                </a:lnTo>
                <a:lnTo>
                  <a:pt x="145846" y="126491"/>
                </a:lnTo>
                <a:lnTo>
                  <a:pt x="61912" y="126491"/>
                </a:lnTo>
                <a:lnTo>
                  <a:pt x="61912" y="110718"/>
                </a:lnTo>
                <a:lnTo>
                  <a:pt x="145846" y="110718"/>
                </a:lnTo>
                <a:lnTo>
                  <a:pt x="145846" y="78270"/>
                </a:lnTo>
                <a:lnTo>
                  <a:pt x="61912" y="78270"/>
                </a:lnTo>
                <a:lnTo>
                  <a:pt x="61912" y="63093"/>
                </a:lnTo>
                <a:lnTo>
                  <a:pt x="200913" y="63093"/>
                </a:lnTo>
                <a:lnTo>
                  <a:pt x="200913" y="46037"/>
                </a:lnTo>
                <a:lnTo>
                  <a:pt x="202603" y="43446"/>
                </a:lnTo>
                <a:lnTo>
                  <a:pt x="279760" y="43446"/>
                </a:lnTo>
                <a:lnTo>
                  <a:pt x="279793" y="30949"/>
                </a:lnTo>
                <a:lnTo>
                  <a:pt x="278193" y="20791"/>
                </a:lnTo>
                <a:lnTo>
                  <a:pt x="273394" y="13536"/>
                </a:lnTo>
                <a:lnTo>
                  <a:pt x="265397" y="9184"/>
                </a:lnTo>
                <a:lnTo>
                  <a:pt x="254203" y="7734"/>
                </a:lnTo>
                <a:close/>
              </a:path>
              <a:path w="280035" h="288925">
                <a:moveTo>
                  <a:pt x="279367" y="192582"/>
                </a:moveTo>
                <a:lnTo>
                  <a:pt x="242290" y="192582"/>
                </a:lnTo>
                <a:lnTo>
                  <a:pt x="242176" y="244868"/>
                </a:lnTo>
                <a:lnTo>
                  <a:pt x="239712" y="247053"/>
                </a:lnTo>
                <a:lnTo>
                  <a:pt x="279223" y="247053"/>
                </a:lnTo>
                <a:lnTo>
                  <a:pt x="279340" y="202793"/>
                </a:lnTo>
                <a:lnTo>
                  <a:pt x="279367" y="192582"/>
                </a:lnTo>
                <a:close/>
              </a:path>
              <a:path w="280035" h="288925">
                <a:moveTo>
                  <a:pt x="145846" y="159245"/>
                </a:moveTo>
                <a:lnTo>
                  <a:pt x="109829" y="159245"/>
                </a:lnTo>
                <a:lnTo>
                  <a:pt x="109829" y="175018"/>
                </a:lnTo>
                <a:lnTo>
                  <a:pt x="145846" y="175018"/>
                </a:lnTo>
                <a:lnTo>
                  <a:pt x="145846" y="159245"/>
                </a:lnTo>
                <a:close/>
              </a:path>
              <a:path w="280035" h="288925">
                <a:moveTo>
                  <a:pt x="200913" y="63093"/>
                </a:moveTo>
                <a:lnTo>
                  <a:pt x="164299" y="63093"/>
                </a:lnTo>
                <a:lnTo>
                  <a:pt x="164299" y="175018"/>
                </a:lnTo>
                <a:lnTo>
                  <a:pt x="279413" y="175018"/>
                </a:lnTo>
                <a:lnTo>
                  <a:pt x="279458" y="158051"/>
                </a:lnTo>
                <a:lnTo>
                  <a:pt x="200914" y="158051"/>
                </a:lnTo>
                <a:lnTo>
                  <a:pt x="200914" y="116979"/>
                </a:lnTo>
                <a:lnTo>
                  <a:pt x="279566" y="116979"/>
                </a:lnTo>
                <a:lnTo>
                  <a:pt x="279658" y="82143"/>
                </a:lnTo>
                <a:lnTo>
                  <a:pt x="200913" y="82143"/>
                </a:lnTo>
                <a:lnTo>
                  <a:pt x="200913" y="63093"/>
                </a:lnTo>
                <a:close/>
              </a:path>
              <a:path w="280035" h="288925">
                <a:moveTo>
                  <a:pt x="279566" y="116979"/>
                </a:moveTo>
                <a:lnTo>
                  <a:pt x="242290" y="116979"/>
                </a:lnTo>
                <a:lnTo>
                  <a:pt x="242290" y="158051"/>
                </a:lnTo>
                <a:lnTo>
                  <a:pt x="279458" y="158051"/>
                </a:lnTo>
                <a:lnTo>
                  <a:pt x="279566" y="116979"/>
                </a:lnTo>
                <a:close/>
              </a:path>
              <a:path w="280035" h="288925">
                <a:moveTo>
                  <a:pt x="145846" y="110718"/>
                </a:moveTo>
                <a:lnTo>
                  <a:pt x="109829" y="110718"/>
                </a:lnTo>
                <a:lnTo>
                  <a:pt x="109829" y="126491"/>
                </a:lnTo>
                <a:lnTo>
                  <a:pt x="145846" y="126491"/>
                </a:lnTo>
                <a:lnTo>
                  <a:pt x="145846" y="110718"/>
                </a:lnTo>
                <a:close/>
              </a:path>
              <a:path w="280035" h="288925">
                <a:moveTo>
                  <a:pt x="279760" y="43446"/>
                </a:moveTo>
                <a:lnTo>
                  <a:pt x="240207" y="43446"/>
                </a:lnTo>
                <a:lnTo>
                  <a:pt x="242290" y="46037"/>
                </a:lnTo>
                <a:lnTo>
                  <a:pt x="242290" y="82143"/>
                </a:lnTo>
                <a:lnTo>
                  <a:pt x="279658" y="82143"/>
                </a:lnTo>
                <a:lnTo>
                  <a:pt x="279760" y="43446"/>
                </a:lnTo>
                <a:close/>
              </a:path>
              <a:path w="280035" h="288925">
                <a:moveTo>
                  <a:pt x="145846" y="63093"/>
                </a:moveTo>
                <a:lnTo>
                  <a:pt x="109829" y="63093"/>
                </a:lnTo>
                <a:lnTo>
                  <a:pt x="109829" y="78270"/>
                </a:lnTo>
                <a:lnTo>
                  <a:pt x="145846" y="78270"/>
                </a:lnTo>
                <a:lnTo>
                  <a:pt x="145846" y="63093"/>
                </a:lnTo>
                <a:close/>
              </a:path>
              <a:path w="280035" h="288925">
                <a:moveTo>
                  <a:pt x="56451" y="0"/>
                </a:moveTo>
                <a:lnTo>
                  <a:pt x="32448" y="0"/>
                </a:lnTo>
                <a:lnTo>
                  <a:pt x="26359" y="4660"/>
                </a:lnTo>
                <a:lnTo>
                  <a:pt x="26492" y="4660"/>
                </a:lnTo>
                <a:lnTo>
                  <a:pt x="26492" y="28575"/>
                </a:lnTo>
                <a:lnTo>
                  <a:pt x="62509" y="28575"/>
                </a:lnTo>
                <a:lnTo>
                  <a:pt x="62509" y="4660"/>
                </a:lnTo>
                <a:lnTo>
                  <a:pt x="56451" y="0"/>
                </a:lnTo>
                <a:close/>
              </a:path>
              <a:path w="280035" h="288925">
                <a:moveTo>
                  <a:pt x="140487" y="0"/>
                </a:moveTo>
                <a:lnTo>
                  <a:pt x="116484" y="0"/>
                </a:lnTo>
                <a:lnTo>
                  <a:pt x="110291" y="4660"/>
                </a:lnTo>
                <a:lnTo>
                  <a:pt x="110426" y="4660"/>
                </a:lnTo>
                <a:lnTo>
                  <a:pt x="110426" y="28575"/>
                </a:lnTo>
                <a:lnTo>
                  <a:pt x="146443" y="28575"/>
                </a:lnTo>
                <a:lnTo>
                  <a:pt x="146443" y="4660"/>
                </a:lnTo>
                <a:lnTo>
                  <a:pt x="140487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/>
          <p:nvPr/>
        </p:nvSpPr>
        <p:spPr>
          <a:xfrm>
            <a:off x="7004857" y="5015281"/>
            <a:ext cx="85725" cy="288925"/>
          </a:xfrm>
          <a:custGeom>
            <a:avLst/>
            <a:gdLst/>
            <a:ahLst/>
            <a:cxnLst/>
            <a:rect l="l" t="t" r="r" b="b"/>
            <a:pathLst>
              <a:path w="85725" h="288925">
                <a:moveTo>
                  <a:pt x="26987" y="0"/>
                </a:moveTo>
                <a:lnTo>
                  <a:pt x="14681" y="0"/>
                </a:lnTo>
                <a:lnTo>
                  <a:pt x="10223" y="1689"/>
                </a:lnTo>
                <a:lnTo>
                  <a:pt x="2082" y="8445"/>
                </a:lnTo>
                <a:lnTo>
                  <a:pt x="0" y="12306"/>
                </a:lnTo>
                <a:lnTo>
                  <a:pt x="0" y="18859"/>
                </a:lnTo>
                <a:lnTo>
                  <a:pt x="596" y="20840"/>
                </a:lnTo>
                <a:lnTo>
                  <a:pt x="1777" y="22631"/>
                </a:lnTo>
                <a:lnTo>
                  <a:pt x="18061" y="52230"/>
                </a:lnTo>
                <a:lnTo>
                  <a:pt x="29689" y="82981"/>
                </a:lnTo>
                <a:lnTo>
                  <a:pt x="36664" y="114885"/>
                </a:lnTo>
                <a:lnTo>
                  <a:pt x="38988" y="147942"/>
                </a:lnTo>
                <a:lnTo>
                  <a:pt x="36850" y="179419"/>
                </a:lnTo>
                <a:lnTo>
                  <a:pt x="30433" y="209557"/>
                </a:lnTo>
                <a:lnTo>
                  <a:pt x="19738" y="238355"/>
                </a:lnTo>
                <a:lnTo>
                  <a:pt x="4762" y="265810"/>
                </a:lnTo>
                <a:lnTo>
                  <a:pt x="3174" y="267995"/>
                </a:lnTo>
                <a:lnTo>
                  <a:pt x="2374" y="270382"/>
                </a:lnTo>
                <a:lnTo>
                  <a:pt x="2374" y="276923"/>
                </a:lnTo>
                <a:lnTo>
                  <a:pt x="4368" y="280492"/>
                </a:lnTo>
                <a:lnTo>
                  <a:pt x="12103" y="286842"/>
                </a:lnTo>
                <a:lnTo>
                  <a:pt x="16268" y="288429"/>
                </a:lnTo>
                <a:lnTo>
                  <a:pt x="28968" y="288429"/>
                </a:lnTo>
                <a:lnTo>
                  <a:pt x="34531" y="285851"/>
                </a:lnTo>
                <a:lnTo>
                  <a:pt x="37503" y="280695"/>
                </a:lnTo>
                <a:lnTo>
                  <a:pt x="58339" y="250424"/>
                </a:lnTo>
                <a:lnTo>
                  <a:pt x="73221" y="217962"/>
                </a:lnTo>
                <a:lnTo>
                  <a:pt x="82151" y="183306"/>
                </a:lnTo>
                <a:lnTo>
                  <a:pt x="85128" y="146456"/>
                </a:lnTo>
                <a:lnTo>
                  <a:pt x="82003" y="110459"/>
                </a:lnTo>
                <a:lnTo>
                  <a:pt x="72629" y="75390"/>
                </a:lnTo>
                <a:lnTo>
                  <a:pt x="57004" y="41250"/>
                </a:lnTo>
                <a:lnTo>
                  <a:pt x="35128" y="8039"/>
                </a:lnTo>
                <a:lnTo>
                  <a:pt x="32143" y="2679"/>
                </a:lnTo>
                <a:lnTo>
                  <a:pt x="26987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/>
          <p:nvPr/>
        </p:nvSpPr>
        <p:spPr>
          <a:xfrm>
            <a:off x="2442005" y="5701550"/>
            <a:ext cx="56515" cy="175895"/>
          </a:xfrm>
          <a:custGeom>
            <a:avLst/>
            <a:gdLst/>
            <a:ahLst/>
            <a:cxnLst/>
            <a:rect l="l" t="t" r="r" b="b"/>
            <a:pathLst>
              <a:path w="56514" h="175895">
                <a:moveTo>
                  <a:pt x="28270" y="120243"/>
                </a:moveTo>
                <a:lnTo>
                  <a:pt x="15901" y="121993"/>
                </a:lnTo>
                <a:lnTo>
                  <a:pt x="7067" y="127241"/>
                </a:lnTo>
                <a:lnTo>
                  <a:pt x="1867" y="135818"/>
                </a:lnTo>
                <a:lnTo>
                  <a:pt x="1766" y="135984"/>
                </a:lnTo>
                <a:lnTo>
                  <a:pt x="42" y="147929"/>
                </a:lnTo>
                <a:lnTo>
                  <a:pt x="0" y="155765"/>
                </a:lnTo>
                <a:lnTo>
                  <a:pt x="2679" y="162115"/>
                </a:lnTo>
                <a:lnTo>
                  <a:pt x="13589" y="172631"/>
                </a:lnTo>
                <a:lnTo>
                  <a:pt x="20332" y="175310"/>
                </a:lnTo>
                <a:lnTo>
                  <a:pt x="28270" y="175310"/>
                </a:lnTo>
                <a:lnTo>
                  <a:pt x="40381" y="173598"/>
                </a:lnTo>
                <a:lnTo>
                  <a:pt x="49033" y="168463"/>
                </a:lnTo>
                <a:lnTo>
                  <a:pt x="54225" y="159907"/>
                </a:lnTo>
                <a:lnTo>
                  <a:pt x="55913" y="148221"/>
                </a:lnTo>
                <a:lnTo>
                  <a:pt x="55956" y="147929"/>
                </a:lnTo>
                <a:lnTo>
                  <a:pt x="54248" y="135984"/>
                </a:lnTo>
                <a:lnTo>
                  <a:pt x="54225" y="135818"/>
                </a:lnTo>
                <a:lnTo>
                  <a:pt x="49077" y="127241"/>
                </a:lnTo>
                <a:lnTo>
                  <a:pt x="40412" y="121993"/>
                </a:lnTo>
                <a:lnTo>
                  <a:pt x="28270" y="120243"/>
                </a:lnTo>
                <a:close/>
              </a:path>
              <a:path w="56514" h="175895">
                <a:moveTo>
                  <a:pt x="28270" y="0"/>
                </a:moveTo>
                <a:lnTo>
                  <a:pt x="15901" y="1766"/>
                </a:lnTo>
                <a:lnTo>
                  <a:pt x="7067" y="7067"/>
                </a:lnTo>
                <a:lnTo>
                  <a:pt x="1766" y="15901"/>
                </a:lnTo>
                <a:lnTo>
                  <a:pt x="0" y="28270"/>
                </a:lnTo>
                <a:lnTo>
                  <a:pt x="0" y="35610"/>
                </a:lnTo>
                <a:lnTo>
                  <a:pt x="2679" y="42062"/>
                </a:lnTo>
                <a:lnTo>
                  <a:pt x="8039" y="47625"/>
                </a:lnTo>
                <a:lnTo>
                  <a:pt x="13589" y="52971"/>
                </a:lnTo>
                <a:lnTo>
                  <a:pt x="20332" y="55651"/>
                </a:lnTo>
                <a:lnTo>
                  <a:pt x="28270" y="55651"/>
                </a:lnTo>
                <a:lnTo>
                  <a:pt x="40381" y="53941"/>
                </a:lnTo>
                <a:lnTo>
                  <a:pt x="49033" y="48809"/>
                </a:lnTo>
                <a:lnTo>
                  <a:pt x="54225" y="40253"/>
                </a:lnTo>
                <a:lnTo>
                  <a:pt x="55956" y="28270"/>
                </a:lnTo>
                <a:lnTo>
                  <a:pt x="54225" y="15901"/>
                </a:lnTo>
                <a:lnTo>
                  <a:pt x="49033" y="7067"/>
                </a:lnTo>
                <a:lnTo>
                  <a:pt x="40381" y="1766"/>
                </a:lnTo>
                <a:lnTo>
                  <a:pt x="28270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 descr=""/>
          <p:cNvSpPr/>
          <p:nvPr/>
        </p:nvSpPr>
        <p:spPr>
          <a:xfrm>
            <a:off x="3755495" y="5744413"/>
            <a:ext cx="143510" cy="59055"/>
          </a:xfrm>
          <a:custGeom>
            <a:avLst/>
            <a:gdLst/>
            <a:ahLst/>
            <a:cxnLst/>
            <a:rect l="l" t="t" r="r" b="b"/>
            <a:pathLst>
              <a:path w="143510" h="59054">
                <a:moveTo>
                  <a:pt x="50012" y="0"/>
                </a:moveTo>
                <a:lnTo>
                  <a:pt x="44056" y="0"/>
                </a:lnTo>
                <a:lnTo>
                  <a:pt x="35421" y="557"/>
                </a:lnTo>
                <a:lnTo>
                  <a:pt x="818" y="24663"/>
                </a:lnTo>
                <a:lnTo>
                  <a:pt x="0" y="30949"/>
                </a:lnTo>
                <a:lnTo>
                  <a:pt x="0" y="34721"/>
                </a:lnTo>
                <a:lnTo>
                  <a:pt x="1396" y="38290"/>
                </a:lnTo>
                <a:lnTo>
                  <a:pt x="6743" y="44640"/>
                </a:lnTo>
                <a:lnTo>
                  <a:pt x="10223" y="46126"/>
                </a:lnTo>
                <a:lnTo>
                  <a:pt x="17564" y="46126"/>
                </a:lnTo>
                <a:lnTo>
                  <a:pt x="21335" y="44945"/>
                </a:lnTo>
                <a:lnTo>
                  <a:pt x="30860" y="39776"/>
                </a:lnTo>
                <a:lnTo>
                  <a:pt x="36017" y="38392"/>
                </a:lnTo>
                <a:lnTo>
                  <a:pt x="41376" y="38392"/>
                </a:lnTo>
                <a:lnTo>
                  <a:pt x="47089" y="39025"/>
                </a:lnTo>
                <a:lnTo>
                  <a:pt x="53806" y="40924"/>
                </a:lnTo>
                <a:lnTo>
                  <a:pt x="61529" y="44087"/>
                </a:lnTo>
                <a:lnTo>
                  <a:pt x="78981" y="52940"/>
                </a:lnTo>
                <a:lnTo>
                  <a:pt x="86699" y="56103"/>
                </a:lnTo>
                <a:lnTo>
                  <a:pt x="93412" y="58002"/>
                </a:lnTo>
                <a:lnTo>
                  <a:pt x="99123" y="58635"/>
                </a:lnTo>
                <a:lnTo>
                  <a:pt x="107758" y="58076"/>
                </a:lnTo>
                <a:lnTo>
                  <a:pt x="143179" y="36703"/>
                </a:lnTo>
                <a:lnTo>
                  <a:pt x="143179" y="24003"/>
                </a:lnTo>
                <a:lnTo>
                  <a:pt x="141795" y="20535"/>
                </a:lnTo>
                <a:lnTo>
                  <a:pt x="139014" y="17551"/>
                </a:lnTo>
                <a:lnTo>
                  <a:pt x="136436" y="14185"/>
                </a:lnTo>
                <a:lnTo>
                  <a:pt x="133057" y="12496"/>
                </a:lnTo>
                <a:lnTo>
                  <a:pt x="125717" y="12496"/>
                </a:lnTo>
                <a:lnTo>
                  <a:pt x="122046" y="13881"/>
                </a:lnTo>
                <a:lnTo>
                  <a:pt x="117881" y="16662"/>
                </a:lnTo>
                <a:lnTo>
                  <a:pt x="113715" y="19050"/>
                </a:lnTo>
                <a:lnTo>
                  <a:pt x="109245" y="20231"/>
                </a:lnTo>
                <a:lnTo>
                  <a:pt x="99720" y="20231"/>
                </a:lnTo>
                <a:lnTo>
                  <a:pt x="92773" y="18046"/>
                </a:lnTo>
                <a:lnTo>
                  <a:pt x="72135" y="7937"/>
                </a:lnTo>
                <a:lnTo>
                  <a:pt x="64503" y="4457"/>
                </a:lnTo>
                <a:lnTo>
                  <a:pt x="60731" y="3263"/>
                </a:lnTo>
                <a:lnTo>
                  <a:pt x="55575" y="1079"/>
                </a:lnTo>
                <a:lnTo>
                  <a:pt x="50012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 descr=""/>
          <p:cNvSpPr/>
          <p:nvPr/>
        </p:nvSpPr>
        <p:spPr>
          <a:xfrm>
            <a:off x="5154715" y="5701550"/>
            <a:ext cx="56515" cy="175895"/>
          </a:xfrm>
          <a:custGeom>
            <a:avLst/>
            <a:gdLst/>
            <a:ahLst/>
            <a:cxnLst/>
            <a:rect l="l" t="t" r="r" b="b"/>
            <a:pathLst>
              <a:path w="56514" h="175895">
                <a:moveTo>
                  <a:pt x="28270" y="120243"/>
                </a:moveTo>
                <a:lnTo>
                  <a:pt x="15901" y="121993"/>
                </a:lnTo>
                <a:lnTo>
                  <a:pt x="7067" y="127241"/>
                </a:lnTo>
                <a:lnTo>
                  <a:pt x="1867" y="135818"/>
                </a:lnTo>
                <a:lnTo>
                  <a:pt x="1766" y="135984"/>
                </a:lnTo>
                <a:lnTo>
                  <a:pt x="42" y="147929"/>
                </a:lnTo>
                <a:lnTo>
                  <a:pt x="0" y="155765"/>
                </a:lnTo>
                <a:lnTo>
                  <a:pt x="2679" y="162115"/>
                </a:lnTo>
                <a:lnTo>
                  <a:pt x="13589" y="172631"/>
                </a:lnTo>
                <a:lnTo>
                  <a:pt x="20332" y="175310"/>
                </a:lnTo>
                <a:lnTo>
                  <a:pt x="28270" y="175310"/>
                </a:lnTo>
                <a:lnTo>
                  <a:pt x="40381" y="173598"/>
                </a:lnTo>
                <a:lnTo>
                  <a:pt x="49033" y="168463"/>
                </a:lnTo>
                <a:lnTo>
                  <a:pt x="54225" y="159907"/>
                </a:lnTo>
                <a:lnTo>
                  <a:pt x="55913" y="148221"/>
                </a:lnTo>
                <a:lnTo>
                  <a:pt x="55956" y="147929"/>
                </a:lnTo>
                <a:lnTo>
                  <a:pt x="54248" y="135984"/>
                </a:lnTo>
                <a:lnTo>
                  <a:pt x="54225" y="135818"/>
                </a:lnTo>
                <a:lnTo>
                  <a:pt x="49077" y="127241"/>
                </a:lnTo>
                <a:lnTo>
                  <a:pt x="40412" y="121993"/>
                </a:lnTo>
                <a:lnTo>
                  <a:pt x="28270" y="120243"/>
                </a:lnTo>
                <a:close/>
              </a:path>
              <a:path w="56514" h="175895">
                <a:moveTo>
                  <a:pt x="28270" y="0"/>
                </a:moveTo>
                <a:lnTo>
                  <a:pt x="15901" y="1766"/>
                </a:lnTo>
                <a:lnTo>
                  <a:pt x="7067" y="7067"/>
                </a:lnTo>
                <a:lnTo>
                  <a:pt x="1766" y="15901"/>
                </a:lnTo>
                <a:lnTo>
                  <a:pt x="0" y="28270"/>
                </a:lnTo>
                <a:lnTo>
                  <a:pt x="0" y="35610"/>
                </a:lnTo>
                <a:lnTo>
                  <a:pt x="2679" y="42062"/>
                </a:lnTo>
                <a:lnTo>
                  <a:pt x="8039" y="47625"/>
                </a:lnTo>
                <a:lnTo>
                  <a:pt x="13589" y="52971"/>
                </a:lnTo>
                <a:lnTo>
                  <a:pt x="20332" y="55651"/>
                </a:lnTo>
                <a:lnTo>
                  <a:pt x="28270" y="55651"/>
                </a:lnTo>
                <a:lnTo>
                  <a:pt x="40381" y="53941"/>
                </a:lnTo>
                <a:lnTo>
                  <a:pt x="49033" y="48809"/>
                </a:lnTo>
                <a:lnTo>
                  <a:pt x="54225" y="40253"/>
                </a:lnTo>
                <a:lnTo>
                  <a:pt x="55956" y="28270"/>
                </a:lnTo>
                <a:lnTo>
                  <a:pt x="54225" y="15901"/>
                </a:lnTo>
                <a:lnTo>
                  <a:pt x="49033" y="7067"/>
                </a:lnTo>
                <a:lnTo>
                  <a:pt x="40381" y="1766"/>
                </a:lnTo>
                <a:lnTo>
                  <a:pt x="28270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 descr=""/>
          <p:cNvSpPr/>
          <p:nvPr/>
        </p:nvSpPr>
        <p:spPr>
          <a:xfrm>
            <a:off x="252041" y="6345929"/>
            <a:ext cx="53340" cy="199390"/>
          </a:xfrm>
          <a:custGeom>
            <a:avLst/>
            <a:gdLst/>
            <a:ahLst/>
            <a:cxnLst/>
            <a:rect l="l" t="t" r="r" b="b"/>
            <a:pathLst>
              <a:path w="53339" h="199390">
                <a:moveTo>
                  <a:pt x="49657" y="0"/>
                </a:moveTo>
                <a:lnTo>
                  <a:pt x="41325" y="0"/>
                </a:lnTo>
                <a:lnTo>
                  <a:pt x="38976" y="1739"/>
                </a:lnTo>
                <a:lnTo>
                  <a:pt x="31419" y="11462"/>
                </a:lnTo>
                <a:lnTo>
                  <a:pt x="25133" y="16933"/>
                </a:lnTo>
                <a:lnTo>
                  <a:pt x="17351" y="21621"/>
                </a:lnTo>
                <a:lnTo>
                  <a:pt x="8077" y="25527"/>
                </a:lnTo>
                <a:lnTo>
                  <a:pt x="2692" y="27266"/>
                </a:lnTo>
                <a:lnTo>
                  <a:pt x="0" y="29870"/>
                </a:lnTo>
                <a:lnTo>
                  <a:pt x="0" y="39763"/>
                </a:lnTo>
                <a:lnTo>
                  <a:pt x="3467" y="42976"/>
                </a:lnTo>
                <a:lnTo>
                  <a:pt x="10414" y="42976"/>
                </a:lnTo>
                <a:lnTo>
                  <a:pt x="14405" y="42245"/>
                </a:lnTo>
                <a:lnTo>
                  <a:pt x="19597" y="40049"/>
                </a:lnTo>
                <a:lnTo>
                  <a:pt x="25992" y="36386"/>
                </a:lnTo>
                <a:lnTo>
                  <a:pt x="33591" y="31254"/>
                </a:lnTo>
                <a:lnTo>
                  <a:pt x="33591" y="195516"/>
                </a:lnTo>
                <a:lnTo>
                  <a:pt x="36804" y="198983"/>
                </a:lnTo>
                <a:lnTo>
                  <a:pt x="49657" y="198983"/>
                </a:lnTo>
                <a:lnTo>
                  <a:pt x="52870" y="195516"/>
                </a:lnTo>
                <a:lnTo>
                  <a:pt x="52870" y="188569"/>
                </a:lnTo>
                <a:lnTo>
                  <a:pt x="52870" y="2006"/>
                </a:lnTo>
                <a:lnTo>
                  <a:pt x="49657" y="0"/>
                </a:lnTo>
                <a:close/>
              </a:path>
            </a:pathLst>
          </a:custGeom>
          <a:solidFill>
            <a:srgbClr val="EF41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 descr=""/>
          <p:cNvSpPr/>
          <p:nvPr/>
        </p:nvSpPr>
        <p:spPr>
          <a:xfrm>
            <a:off x="406332" y="6508188"/>
            <a:ext cx="36195" cy="36830"/>
          </a:xfrm>
          <a:custGeom>
            <a:avLst/>
            <a:gdLst/>
            <a:ahLst/>
            <a:cxnLst/>
            <a:rect l="l" t="t" r="r" b="b"/>
            <a:pathLst>
              <a:path w="36195" h="36829">
                <a:moveTo>
                  <a:pt x="22745" y="0"/>
                </a:moveTo>
                <a:lnTo>
                  <a:pt x="13017" y="0"/>
                </a:lnTo>
                <a:lnTo>
                  <a:pt x="8762" y="1917"/>
                </a:lnTo>
                <a:lnTo>
                  <a:pt x="1650" y="9029"/>
                </a:lnTo>
                <a:lnTo>
                  <a:pt x="0" y="13207"/>
                </a:lnTo>
                <a:lnTo>
                  <a:pt x="0" y="23444"/>
                </a:lnTo>
                <a:lnTo>
                  <a:pt x="1650" y="27698"/>
                </a:lnTo>
                <a:lnTo>
                  <a:pt x="4952" y="31000"/>
                </a:lnTo>
                <a:lnTo>
                  <a:pt x="8762" y="34645"/>
                </a:lnTo>
                <a:lnTo>
                  <a:pt x="13017" y="36474"/>
                </a:lnTo>
                <a:lnTo>
                  <a:pt x="22745" y="36474"/>
                </a:lnTo>
                <a:lnTo>
                  <a:pt x="26911" y="34645"/>
                </a:lnTo>
                <a:lnTo>
                  <a:pt x="30213" y="31000"/>
                </a:lnTo>
                <a:lnTo>
                  <a:pt x="34035" y="27698"/>
                </a:lnTo>
                <a:lnTo>
                  <a:pt x="35940" y="23444"/>
                </a:lnTo>
                <a:lnTo>
                  <a:pt x="35940" y="18237"/>
                </a:lnTo>
                <a:lnTo>
                  <a:pt x="35940" y="13207"/>
                </a:lnTo>
                <a:lnTo>
                  <a:pt x="34035" y="9029"/>
                </a:lnTo>
                <a:lnTo>
                  <a:pt x="30213" y="5740"/>
                </a:lnTo>
                <a:lnTo>
                  <a:pt x="26911" y="1917"/>
                </a:lnTo>
                <a:lnTo>
                  <a:pt x="22745" y="0"/>
                </a:lnTo>
                <a:close/>
              </a:path>
            </a:pathLst>
          </a:custGeom>
          <a:solidFill>
            <a:srgbClr val="EF413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7" name="object 47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69481" y="6331606"/>
            <a:ext cx="225285" cy="239090"/>
          </a:xfrm>
          <a:prstGeom prst="rect">
            <a:avLst/>
          </a:prstGeom>
        </p:spPr>
      </p:pic>
      <p:pic>
        <p:nvPicPr>
          <p:cNvPr id="48" name="object 48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62324" y="6331345"/>
            <a:ext cx="824533" cy="239356"/>
          </a:xfrm>
          <a:prstGeom prst="rect">
            <a:avLst/>
          </a:prstGeom>
        </p:spPr>
      </p:pic>
      <p:sp>
        <p:nvSpPr>
          <p:cNvPr id="49" name="object 49" descr=""/>
          <p:cNvSpPr/>
          <p:nvPr/>
        </p:nvSpPr>
        <p:spPr>
          <a:xfrm>
            <a:off x="1836973" y="6382136"/>
            <a:ext cx="36830" cy="133985"/>
          </a:xfrm>
          <a:custGeom>
            <a:avLst/>
            <a:gdLst/>
            <a:ahLst/>
            <a:cxnLst/>
            <a:rect l="l" t="t" r="r" b="b"/>
            <a:pathLst>
              <a:path w="36830" h="133984">
                <a:moveTo>
                  <a:pt x="23533" y="97662"/>
                </a:moveTo>
                <a:lnTo>
                  <a:pt x="12941" y="97662"/>
                </a:lnTo>
                <a:lnTo>
                  <a:pt x="8387" y="99313"/>
                </a:lnTo>
                <a:lnTo>
                  <a:pt x="8521" y="99313"/>
                </a:lnTo>
                <a:lnTo>
                  <a:pt x="1828" y="106006"/>
                </a:lnTo>
                <a:lnTo>
                  <a:pt x="0" y="110350"/>
                </a:lnTo>
                <a:lnTo>
                  <a:pt x="0" y="120408"/>
                </a:lnTo>
                <a:lnTo>
                  <a:pt x="1917" y="124840"/>
                </a:lnTo>
                <a:lnTo>
                  <a:pt x="9029" y="131965"/>
                </a:lnTo>
                <a:lnTo>
                  <a:pt x="13284" y="133616"/>
                </a:lnTo>
                <a:lnTo>
                  <a:pt x="23190" y="133616"/>
                </a:lnTo>
                <a:lnTo>
                  <a:pt x="27058" y="131965"/>
                </a:lnTo>
                <a:lnTo>
                  <a:pt x="34734" y="124409"/>
                </a:lnTo>
                <a:lnTo>
                  <a:pt x="36728" y="120065"/>
                </a:lnTo>
                <a:lnTo>
                  <a:pt x="36728" y="110693"/>
                </a:lnTo>
                <a:lnTo>
                  <a:pt x="34823" y="106438"/>
                </a:lnTo>
                <a:lnTo>
                  <a:pt x="27698" y="99313"/>
                </a:lnTo>
                <a:lnTo>
                  <a:pt x="23533" y="97662"/>
                </a:lnTo>
                <a:close/>
              </a:path>
              <a:path w="36830" h="133984">
                <a:moveTo>
                  <a:pt x="23533" y="0"/>
                </a:moveTo>
                <a:lnTo>
                  <a:pt x="12941" y="0"/>
                </a:lnTo>
                <a:lnTo>
                  <a:pt x="8350" y="1650"/>
                </a:lnTo>
                <a:lnTo>
                  <a:pt x="8508" y="1650"/>
                </a:lnTo>
                <a:lnTo>
                  <a:pt x="1828" y="8331"/>
                </a:lnTo>
                <a:lnTo>
                  <a:pt x="0" y="12852"/>
                </a:lnTo>
                <a:lnTo>
                  <a:pt x="0" y="22923"/>
                </a:lnTo>
                <a:lnTo>
                  <a:pt x="1917" y="27177"/>
                </a:lnTo>
                <a:lnTo>
                  <a:pt x="9029" y="34289"/>
                </a:lnTo>
                <a:lnTo>
                  <a:pt x="13284" y="35940"/>
                </a:lnTo>
                <a:lnTo>
                  <a:pt x="23190" y="35940"/>
                </a:lnTo>
                <a:lnTo>
                  <a:pt x="27058" y="34289"/>
                </a:lnTo>
                <a:lnTo>
                  <a:pt x="34734" y="26746"/>
                </a:lnTo>
                <a:lnTo>
                  <a:pt x="36728" y="22567"/>
                </a:lnTo>
                <a:lnTo>
                  <a:pt x="36728" y="13195"/>
                </a:lnTo>
                <a:lnTo>
                  <a:pt x="34823" y="8762"/>
                </a:lnTo>
                <a:lnTo>
                  <a:pt x="27698" y="1650"/>
                </a:lnTo>
                <a:lnTo>
                  <a:pt x="23533" y="0"/>
                </a:lnTo>
                <a:close/>
              </a:path>
            </a:pathLst>
          </a:custGeom>
          <a:solidFill>
            <a:srgbClr val="EF413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0" name="object 50" descr="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025914" y="6328745"/>
            <a:ext cx="243776" cy="241960"/>
          </a:xfrm>
          <a:prstGeom prst="rect">
            <a:avLst/>
          </a:prstGeom>
        </p:spPr>
      </p:pic>
      <p:pic>
        <p:nvPicPr>
          <p:cNvPr id="51" name="object 51" descr="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319271" y="6329007"/>
            <a:ext cx="226860" cy="241693"/>
          </a:xfrm>
          <a:prstGeom prst="rect">
            <a:avLst/>
          </a:prstGeom>
        </p:spPr>
      </p:pic>
      <p:pic>
        <p:nvPicPr>
          <p:cNvPr id="52" name="object 52" descr="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613430" y="6323796"/>
            <a:ext cx="2296579" cy="247162"/>
          </a:xfrm>
          <a:prstGeom prst="rect">
            <a:avLst/>
          </a:prstGeom>
        </p:spPr>
      </p:pic>
      <p:pic>
        <p:nvPicPr>
          <p:cNvPr id="53" name="object 53" descr="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048424" y="6412094"/>
            <a:ext cx="68237" cy="75780"/>
          </a:xfrm>
          <a:prstGeom prst="rect">
            <a:avLst/>
          </a:prstGeom>
        </p:spPr>
      </p:pic>
      <p:pic>
        <p:nvPicPr>
          <p:cNvPr id="54" name="object 54" descr="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255839" y="6323740"/>
            <a:ext cx="2004013" cy="245922"/>
          </a:xfrm>
          <a:prstGeom prst="rect">
            <a:avLst/>
          </a:prstGeom>
        </p:spPr>
      </p:pic>
      <p:pic>
        <p:nvPicPr>
          <p:cNvPr id="55" name="object 55" descr="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61925" y="6657696"/>
            <a:ext cx="240919" cy="230492"/>
          </a:xfrm>
          <a:prstGeom prst="rect">
            <a:avLst/>
          </a:prstGeom>
        </p:spPr>
      </p:pic>
      <p:sp>
        <p:nvSpPr>
          <p:cNvPr id="56" name="object 56" descr=""/>
          <p:cNvSpPr/>
          <p:nvPr/>
        </p:nvSpPr>
        <p:spPr>
          <a:xfrm>
            <a:off x="956085" y="6740769"/>
            <a:ext cx="36830" cy="65405"/>
          </a:xfrm>
          <a:custGeom>
            <a:avLst/>
            <a:gdLst/>
            <a:ahLst/>
            <a:cxnLst/>
            <a:rect l="l" t="t" r="r" b="b"/>
            <a:pathLst>
              <a:path w="36830" h="65404">
                <a:moveTo>
                  <a:pt x="23875" y="0"/>
                </a:moveTo>
                <a:lnTo>
                  <a:pt x="13284" y="0"/>
                </a:lnTo>
                <a:lnTo>
                  <a:pt x="8762" y="1828"/>
                </a:lnTo>
                <a:lnTo>
                  <a:pt x="5473" y="5473"/>
                </a:lnTo>
                <a:lnTo>
                  <a:pt x="1816" y="8597"/>
                </a:lnTo>
                <a:lnTo>
                  <a:pt x="0" y="13030"/>
                </a:lnTo>
                <a:lnTo>
                  <a:pt x="0" y="22745"/>
                </a:lnTo>
                <a:lnTo>
                  <a:pt x="2425" y="26835"/>
                </a:lnTo>
                <a:lnTo>
                  <a:pt x="7289" y="31000"/>
                </a:lnTo>
                <a:lnTo>
                  <a:pt x="11976" y="34645"/>
                </a:lnTo>
                <a:lnTo>
                  <a:pt x="14325" y="37426"/>
                </a:lnTo>
                <a:lnTo>
                  <a:pt x="14325" y="41071"/>
                </a:lnTo>
                <a:lnTo>
                  <a:pt x="12331" y="44894"/>
                </a:lnTo>
                <a:lnTo>
                  <a:pt x="8331" y="50787"/>
                </a:lnTo>
                <a:lnTo>
                  <a:pt x="5029" y="56349"/>
                </a:lnTo>
                <a:lnTo>
                  <a:pt x="3390" y="59474"/>
                </a:lnTo>
                <a:lnTo>
                  <a:pt x="3390" y="63639"/>
                </a:lnTo>
                <a:lnTo>
                  <a:pt x="4952" y="65379"/>
                </a:lnTo>
                <a:lnTo>
                  <a:pt x="10680" y="65379"/>
                </a:lnTo>
                <a:lnTo>
                  <a:pt x="35501" y="26704"/>
                </a:lnTo>
                <a:lnTo>
                  <a:pt x="36461" y="18757"/>
                </a:lnTo>
                <a:lnTo>
                  <a:pt x="36461" y="13728"/>
                </a:lnTo>
                <a:lnTo>
                  <a:pt x="34632" y="9474"/>
                </a:lnTo>
                <a:lnTo>
                  <a:pt x="30987" y="5994"/>
                </a:lnTo>
                <a:lnTo>
                  <a:pt x="27863" y="2006"/>
                </a:lnTo>
                <a:lnTo>
                  <a:pt x="23875" y="0"/>
                </a:lnTo>
                <a:close/>
              </a:path>
            </a:pathLst>
          </a:custGeom>
          <a:solidFill>
            <a:srgbClr val="EF413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7" name="object 57" descr="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148143" y="6647793"/>
            <a:ext cx="1700209" cy="247684"/>
          </a:xfrm>
          <a:prstGeom prst="rect">
            <a:avLst/>
          </a:prstGeom>
        </p:spPr>
      </p:pic>
      <p:pic>
        <p:nvPicPr>
          <p:cNvPr id="58" name="object 58" descr="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2915917" y="6655343"/>
            <a:ext cx="824533" cy="239356"/>
          </a:xfrm>
          <a:prstGeom prst="rect">
            <a:avLst/>
          </a:prstGeom>
        </p:spPr>
      </p:pic>
      <p:pic>
        <p:nvPicPr>
          <p:cNvPr id="59" name="object 59" descr="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868694" y="6732704"/>
            <a:ext cx="80467" cy="79959"/>
          </a:xfrm>
          <a:prstGeom prst="rect">
            <a:avLst/>
          </a:prstGeom>
        </p:spPr>
      </p:pic>
      <p:pic>
        <p:nvPicPr>
          <p:cNvPr id="60" name="object 60" descr="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077418" y="6646752"/>
            <a:ext cx="3180600" cy="248471"/>
          </a:xfrm>
          <a:prstGeom prst="rect">
            <a:avLst/>
          </a:prstGeom>
        </p:spPr>
      </p:pic>
      <p:pic>
        <p:nvPicPr>
          <p:cNvPr id="61" name="object 61" descr="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554894" y="6971790"/>
            <a:ext cx="2595949" cy="249254"/>
          </a:xfrm>
          <a:prstGeom prst="rect">
            <a:avLst/>
          </a:prstGeom>
        </p:spPr>
      </p:pic>
      <p:pic>
        <p:nvPicPr>
          <p:cNvPr id="62" name="object 62" descr="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281958" y="7056703"/>
            <a:ext cx="80467" cy="79959"/>
          </a:xfrm>
          <a:prstGeom prst="rect">
            <a:avLst/>
          </a:prstGeom>
        </p:spPr>
      </p:pic>
      <p:pic>
        <p:nvPicPr>
          <p:cNvPr id="63" name="object 63" descr="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240837" y="7641663"/>
            <a:ext cx="107568" cy="194563"/>
          </a:xfrm>
          <a:prstGeom prst="rect">
            <a:avLst/>
          </a:prstGeom>
        </p:spPr>
      </p:pic>
      <p:sp>
        <p:nvSpPr>
          <p:cNvPr id="64" name="object 64" descr=""/>
          <p:cNvSpPr/>
          <p:nvPr/>
        </p:nvSpPr>
        <p:spPr>
          <a:xfrm>
            <a:off x="406332" y="7804183"/>
            <a:ext cx="36195" cy="36830"/>
          </a:xfrm>
          <a:custGeom>
            <a:avLst/>
            <a:gdLst/>
            <a:ahLst/>
            <a:cxnLst/>
            <a:rect l="l" t="t" r="r" b="b"/>
            <a:pathLst>
              <a:path w="36195" h="36829">
                <a:moveTo>
                  <a:pt x="22745" y="0"/>
                </a:moveTo>
                <a:lnTo>
                  <a:pt x="13017" y="0"/>
                </a:lnTo>
                <a:lnTo>
                  <a:pt x="8762" y="1917"/>
                </a:lnTo>
                <a:lnTo>
                  <a:pt x="1650" y="9029"/>
                </a:lnTo>
                <a:lnTo>
                  <a:pt x="0" y="13208"/>
                </a:lnTo>
                <a:lnTo>
                  <a:pt x="0" y="23444"/>
                </a:lnTo>
                <a:lnTo>
                  <a:pt x="1650" y="27698"/>
                </a:lnTo>
                <a:lnTo>
                  <a:pt x="4952" y="31000"/>
                </a:lnTo>
                <a:lnTo>
                  <a:pt x="8762" y="34645"/>
                </a:lnTo>
                <a:lnTo>
                  <a:pt x="13017" y="36474"/>
                </a:lnTo>
                <a:lnTo>
                  <a:pt x="22745" y="36474"/>
                </a:lnTo>
                <a:lnTo>
                  <a:pt x="26911" y="34645"/>
                </a:lnTo>
                <a:lnTo>
                  <a:pt x="30213" y="31000"/>
                </a:lnTo>
                <a:lnTo>
                  <a:pt x="34035" y="27698"/>
                </a:lnTo>
                <a:lnTo>
                  <a:pt x="35940" y="23444"/>
                </a:lnTo>
                <a:lnTo>
                  <a:pt x="35940" y="18237"/>
                </a:lnTo>
                <a:lnTo>
                  <a:pt x="35940" y="13208"/>
                </a:lnTo>
                <a:lnTo>
                  <a:pt x="34035" y="9029"/>
                </a:lnTo>
                <a:lnTo>
                  <a:pt x="30213" y="5740"/>
                </a:lnTo>
                <a:lnTo>
                  <a:pt x="26911" y="1917"/>
                </a:lnTo>
                <a:lnTo>
                  <a:pt x="22745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5" name="object 65" descr="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560887" y="7619796"/>
            <a:ext cx="1706371" cy="247675"/>
          </a:xfrm>
          <a:prstGeom prst="rect">
            <a:avLst/>
          </a:prstGeom>
        </p:spPr>
      </p:pic>
      <p:sp>
        <p:nvSpPr>
          <p:cNvPr id="66" name="object 66" descr=""/>
          <p:cNvSpPr/>
          <p:nvPr/>
        </p:nvSpPr>
        <p:spPr>
          <a:xfrm>
            <a:off x="2423711" y="7678132"/>
            <a:ext cx="36830" cy="133985"/>
          </a:xfrm>
          <a:custGeom>
            <a:avLst/>
            <a:gdLst/>
            <a:ahLst/>
            <a:cxnLst/>
            <a:rect l="l" t="t" r="r" b="b"/>
            <a:pathLst>
              <a:path w="36830" h="133984">
                <a:moveTo>
                  <a:pt x="23533" y="97662"/>
                </a:moveTo>
                <a:lnTo>
                  <a:pt x="12941" y="97662"/>
                </a:lnTo>
                <a:lnTo>
                  <a:pt x="8387" y="99313"/>
                </a:lnTo>
                <a:lnTo>
                  <a:pt x="8521" y="99313"/>
                </a:lnTo>
                <a:lnTo>
                  <a:pt x="1828" y="106006"/>
                </a:lnTo>
                <a:lnTo>
                  <a:pt x="0" y="110350"/>
                </a:lnTo>
                <a:lnTo>
                  <a:pt x="0" y="120408"/>
                </a:lnTo>
                <a:lnTo>
                  <a:pt x="1917" y="124840"/>
                </a:lnTo>
                <a:lnTo>
                  <a:pt x="9029" y="131965"/>
                </a:lnTo>
                <a:lnTo>
                  <a:pt x="13284" y="133616"/>
                </a:lnTo>
                <a:lnTo>
                  <a:pt x="23190" y="133616"/>
                </a:lnTo>
                <a:lnTo>
                  <a:pt x="27058" y="131965"/>
                </a:lnTo>
                <a:lnTo>
                  <a:pt x="34734" y="124409"/>
                </a:lnTo>
                <a:lnTo>
                  <a:pt x="36728" y="120065"/>
                </a:lnTo>
                <a:lnTo>
                  <a:pt x="36728" y="110693"/>
                </a:lnTo>
                <a:lnTo>
                  <a:pt x="34823" y="106438"/>
                </a:lnTo>
                <a:lnTo>
                  <a:pt x="27698" y="99313"/>
                </a:lnTo>
                <a:lnTo>
                  <a:pt x="23533" y="97662"/>
                </a:lnTo>
                <a:close/>
              </a:path>
              <a:path w="36830" h="133984">
                <a:moveTo>
                  <a:pt x="23533" y="0"/>
                </a:moveTo>
                <a:lnTo>
                  <a:pt x="12941" y="0"/>
                </a:lnTo>
                <a:lnTo>
                  <a:pt x="8350" y="1650"/>
                </a:lnTo>
                <a:lnTo>
                  <a:pt x="8508" y="1650"/>
                </a:lnTo>
                <a:lnTo>
                  <a:pt x="1828" y="8331"/>
                </a:lnTo>
                <a:lnTo>
                  <a:pt x="0" y="12852"/>
                </a:lnTo>
                <a:lnTo>
                  <a:pt x="0" y="22923"/>
                </a:lnTo>
                <a:lnTo>
                  <a:pt x="1917" y="27177"/>
                </a:lnTo>
                <a:lnTo>
                  <a:pt x="9029" y="34289"/>
                </a:lnTo>
                <a:lnTo>
                  <a:pt x="13284" y="35940"/>
                </a:lnTo>
                <a:lnTo>
                  <a:pt x="23190" y="35940"/>
                </a:lnTo>
                <a:lnTo>
                  <a:pt x="27058" y="34289"/>
                </a:lnTo>
                <a:lnTo>
                  <a:pt x="34734" y="26746"/>
                </a:lnTo>
                <a:lnTo>
                  <a:pt x="36728" y="22567"/>
                </a:lnTo>
                <a:lnTo>
                  <a:pt x="36728" y="13195"/>
                </a:lnTo>
                <a:lnTo>
                  <a:pt x="34823" y="8762"/>
                </a:lnTo>
                <a:lnTo>
                  <a:pt x="27698" y="1650"/>
                </a:lnTo>
                <a:lnTo>
                  <a:pt x="23533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7" name="object 67" descr="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2610562" y="7620827"/>
            <a:ext cx="1120512" cy="246644"/>
          </a:xfrm>
          <a:prstGeom prst="rect">
            <a:avLst/>
          </a:prstGeom>
        </p:spPr>
      </p:pic>
      <p:pic>
        <p:nvPicPr>
          <p:cNvPr id="68" name="object 68" descr="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3795504" y="7618746"/>
            <a:ext cx="2857812" cy="249770"/>
          </a:xfrm>
          <a:prstGeom prst="rect">
            <a:avLst/>
          </a:prstGeom>
        </p:spPr>
      </p:pic>
      <p:pic>
        <p:nvPicPr>
          <p:cNvPr id="69" name="object 69" descr="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6734666" y="7627342"/>
            <a:ext cx="216954" cy="239356"/>
          </a:xfrm>
          <a:prstGeom prst="rect">
            <a:avLst/>
          </a:prstGeom>
        </p:spPr>
      </p:pic>
      <p:pic>
        <p:nvPicPr>
          <p:cNvPr id="70" name="object 70" descr="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7020500" y="7620835"/>
            <a:ext cx="232819" cy="243776"/>
          </a:xfrm>
          <a:prstGeom prst="rect">
            <a:avLst/>
          </a:prstGeom>
        </p:spPr>
      </p:pic>
      <p:pic>
        <p:nvPicPr>
          <p:cNvPr id="71" name="object 71" descr="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558533" y="7943786"/>
            <a:ext cx="244830" cy="247688"/>
          </a:xfrm>
          <a:prstGeom prst="rect">
            <a:avLst/>
          </a:prstGeom>
        </p:spPr>
      </p:pic>
      <p:pic>
        <p:nvPicPr>
          <p:cNvPr id="72" name="object 72" descr="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854252" y="7948743"/>
            <a:ext cx="239522" cy="238823"/>
          </a:xfrm>
          <a:prstGeom prst="rect">
            <a:avLst/>
          </a:prstGeom>
        </p:spPr>
      </p:pic>
      <p:sp>
        <p:nvSpPr>
          <p:cNvPr id="73" name="object 73" descr=""/>
          <p:cNvSpPr/>
          <p:nvPr/>
        </p:nvSpPr>
        <p:spPr>
          <a:xfrm>
            <a:off x="1249456" y="8036764"/>
            <a:ext cx="36830" cy="65405"/>
          </a:xfrm>
          <a:custGeom>
            <a:avLst/>
            <a:gdLst/>
            <a:ahLst/>
            <a:cxnLst/>
            <a:rect l="l" t="t" r="r" b="b"/>
            <a:pathLst>
              <a:path w="36830" h="65404">
                <a:moveTo>
                  <a:pt x="23875" y="0"/>
                </a:moveTo>
                <a:lnTo>
                  <a:pt x="13284" y="0"/>
                </a:lnTo>
                <a:lnTo>
                  <a:pt x="8762" y="1828"/>
                </a:lnTo>
                <a:lnTo>
                  <a:pt x="5473" y="5473"/>
                </a:lnTo>
                <a:lnTo>
                  <a:pt x="1816" y="8597"/>
                </a:lnTo>
                <a:lnTo>
                  <a:pt x="0" y="13030"/>
                </a:lnTo>
                <a:lnTo>
                  <a:pt x="0" y="22745"/>
                </a:lnTo>
                <a:lnTo>
                  <a:pt x="2425" y="26835"/>
                </a:lnTo>
                <a:lnTo>
                  <a:pt x="7289" y="31000"/>
                </a:lnTo>
                <a:lnTo>
                  <a:pt x="11976" y="34645"/>
                </a:lnTo>
                <a:lnTo>
                  <a:pt x="14325" y="37426"/>
                </a:lnTo>
                <a:lnTo>
                  <a:pt x="14325" y="41071"/>
                </a:lnTo>
                <a:lnTo>
                  <a:pt x="12331" y="44894"/>
                </a:lnTo>
                <a:lnTo>
                  <a:pt x="8331" y="50787"/>
                </a:lnTo>
                <a:lnTo>
                  <a:pt x="5029" y="56349"/>
                </a:lnTo>
                <a:lnTo>
                  <a:pt x="3390" y="59474"/>
                </a:lnTo>
                <a:lnTo>
                  <a:pt x="3390" y="63639"/>
                </a:lnTo>
                <a:lnTo>
                  <a:pt x="4952" y="65379"/>
                </a:lnTo>
                <a:lnTo>
                  <a:pt x="10680" y="65379"/>
                </a:lnTo>
                <a:lnTo>
                  <a:pt x="35501" y="26704"/>
                </a:lnTo>
                <a:lnTo>
                  <a:pt x="36461" y="18757"/>
                </a:lnTo>
                <a:lnTo>
                  <a:pt x="36461" y="13728"/>
                </a:lnTo>
                <a:lnTo>
                  <a:pt x="34632" y="9474"/>
                </a:lnTo>
                <a:lnTo>
                  <a:pt x="30987" y="5994"/>
                </a:lnTo>
                <a:lnTo>
                  <a:pt x="27863" y="2006"/>
                </a:lnTo>
                <a:lnTo>
                  <a:pt x="23875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74" name="object 74" descr="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1441513" y="7944826"/>
            <a:ext cx="2589433" cy="245873"/>
          </a:xfrm>
          <a:prstGeom prst="rect">
            <a:avLst/>
          </a:prstGeom>
        </p:spPr>
      </p:pic>
      <p:sp>
        <p:nvSpPr>
          <p:cNvPr id="75" name="object 75" descr=""/>
          <p:cNvSpPr/>
          <p:nvPr/>
        </p:nvSpPr>
        <p:spPr>
          <a:xfrm>
            <a:off x="4183162" y="8036764"/>
            <a:ext cx="36830" cy="65405"/>
          </a:xfrm>
          <a:custGeom>
            <a:avLst/>
            <a:gdLst/>
            <a:ahLst/>
            <a:cxnLst/>
            <a:rect l="l" t="t" r="r" b="b"/>
            <a:pathLst>
              <a:path w="36829" h="65404">
                <a:moveTo>
                  <a:pt x="23875" y="0"/>
                </a:moveTo>
                <a:lnTo>
                  <a:pt x="13284" y="0"/>
                </a:lnTo>
                <a:lnTo>
                  <a:pt x="8762" y="1828"/>
                </a:lnTo>
                <a:lnTo>
                  <a:pt x="5473" y="5473"/>
                </a:lnTo>
                <a:lnTo>
                  <a:pt x="1816" y="8597"/>
                </a:lnTo>
                <a:lnTo>
                  <a:pt x="0" y="13030"/>
                </a:lnTo>
                <a:lnTo>
                  <a:pt x="0" y="22745"/>
                </a:lnTo>
                <a:lnTo>
                  <a:pt x="2425" y="26835"/>
                </a:lnTo>
                <a:lnTo>
                  <a:pt x="7289" y="31000"/>
                </a:lnTo>
                <a:lnTo>
                  <a:pt x="11976" y="34645"/>
                </a:lnTo>
                <a:lnTo>
                  <a:pt x="14325" y="37426"/>
                </a:lnTo>
                <a:lnTo>
                  <a:pt x="14325" y="41071"/>
                </a:lnTo>
                <a:lnTo>
                  <a:pt x="12331" y="44894"/>
                </a:lnTo>
                <a:lnTo>
                  <a:pt x="8331" y="50787"/>
                </a:lnTo>
                <a:lnTo>
                  <a:pt x="5029" y="56349"/>
                </a:lnTo>
                <a:lnTo>
                  <a:pt x="3390" y="59474"/>
                </a:lnTo>
                <a:lnTo>
                  <a:pt x="3390" y="63639"/>
                </a:lnTo>
                <a:lnTo>
                  <a:pt x="4952" y="65379"/>
                </a:lnTo>
                <a:lnTo>
                  <a:pt x="10680" y="65379"/>
                </a:lnTo>
                <a:lnTo>
                  <a:pt x="35501" y="26704"/>
                </a:lnTo>
                <a:lnTo>
                  <a:pt x="36461" y="18757"/>
                </a:lnTo>
                <a:lnTo>
                  <a:pt x="36461" y="13728"/>
                </a:lnTo>
                <a:lnTo>
                  <a:pt x="34632" y="9474"/>
                </a:lnTo>
                <a:lnTo>
                  <a:pt x="30987" y="5994"/>
                </a:lnTo>
                <a:lnTo>
                  <a:pt x="27863" y="2006"/>
                </a:lnTo>
                <a:lnTo>
                  <a:pt x="23875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76" name="object 76" descr="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4378599" y="7941711"/>
            <a:ext cx="2585011" cy="249762"/>
          </a:xfrm>
          <a:prstGeom prst="rect">
            <a:avLst/>
          </a:prstGeom>
        </p:spPr>
      </p:pic>
      <p:pic>
        <p:nvPicPr>
          <p:cNvPr id="77" name="object 77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095772" y="8028699"/>
            <a:ext cx="80467" cy="79959"/>
          </a:xfrm>
          <a:prstGeom prst="rect">
            <a:avLst/>
          </a:prstGeom>
        </p:spPr>
      </p:pic>
      <p:pic>
        <p:nvPicPr>
          <p:cNvPr id="78" name="object 78" descr="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240063" y="8613661"/>
            <a:ext cx="107823" cy="199250"/>
          </a:xfrm>
          <a:prstGeom prst="rect">
            <a:avLst/>
          </a:prstGeom>
        </p:spPr>
      </p:pic>
      <p:sp>
        <p:nvSpPr>
          <p:cNvPr id="79" name="object 79" descr=""/>
          <p:cNvSpPr/>
          <p:nvPr/>
        </p:nvSpPr>
        <p:spPr>
          <a:xfrm>
            <a:off x="406332" y="8776180"/>
            <a:ext cx="36195" cy="36830"/>
          </a:xfrm>
          <a:custGeom>
            <a:avLst/>
            <a:gdLst/>
            <a:ahLst/>
            <a:cxnLst/>
            <a:rect l="l" t="t" r="r" b="b"/>
            <a:pathLst>
              <a:path w="36195" h="36829">
                <a:moveTo>
                  <a:pt x="22745" y="0"/>
                </a:moveTo>
                <a:lnTo>
                  <a:pt x="13017" y="0"/>
                </a:lnTo>
                <a:lnTo>
                  <a:pt x="8762" y="1917"/>
                </a:lnTo>
                <a:lnTo>
                  <a:pt x="1650" y="9029"/>
                </a:lnTo>
                <a:lnTo>
                  <a:pt x="0" y="13208"/>
                </a:lnTo>
                <a:lnTo>
                  <a:pt x="0" y="23444"/>
                </a:lnTo>
                <a:lnTo>
                  <a:pt x="1650" y="27698"/>
                </a:lnTo>
                <a:lnTo>
                  <a:pt x="4952" y="31000"/>
                </a:lnTo>
                <a:lnTo>
                  <a:pt x="8762" y="34645"/>
                </a:lnTo>
                <a:lnTo>
                  <a:pt x="13017" y="36474"/>
                </a:lnTo>
                <a:lnTo>
                  <a:pt x="22745" y="36474"/>
                </a:lnTo>
                <a:lnTo>
                  <a:pt x="26911" y="34645"/>
                </a:lnTo>
                <a:lnTo>
                  <a:pt x="30213" y="31000"/>
                </a:lnTo>
                <a:lnTo>
                  <a:pt x="34035" y="27698"/>
                </a:lnTo>
                <a:lnTo>
                  <a:pt x="35940" y="23444"/>
                </a:lnTo>
                <a:lnTo>
                  <a:pt x="35940" y="18237"/>
                </a:lnTo>
                <a:lnTo>
                  <a:pt x="35940" y="13208"/>
                </a:lnTo>
                <a:lnTo>
                  <a:pt x="34035" y="9029"/>
                </a:lnTo>
                <a:lnTo>
                  <a:pt x="30213" y="5740"/>
                </a:lnTo>
                <a:lnTo>
                  <a:pt x="26911" y="1917"/>
                </a:lnTo>
                <a:lnTo>
                  <a:pt x="22745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80" name="object 80" descr="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559064" y="8592830"/>
            <a:ext cx="1421161" cy="247691"/>
          </a:xfrm>
          <a:prstGeom prst="rect">
            <a:avLst/>
          </a:prstGeom>
        </p:spPr>
      </p:pic>
      <p:sp>
        <p:nvSpPr>
          <p:cNvPr id="81" name="object 81" descr=""/>
          <p:cNvSpPr/>
          <p:nvPr/>
        </p:nvSpPr>
        <p:spPr>
          <a:xfrm>
            <a:off x="2130344" y="8650127"/>
            <a:ext cx="36830" cy="133985"/>
          </a:xfrm>
          <a:custGeom>
            <a:avLst/>
            <a:gdLst/>
            <a:ahLst/>
            <a:cxnLst/>
            <a:rect l="l" t="t" r="r" b="b"/>
            <a:pathLst>
              <a:path w="36830" h="133984">
                <a:moveTo>
                  <a:pt x="23533" y="97663"/>
                </a:moveTo>
                <a:lnTo>
                  <a:pt x="12941" y="97663"/>
                </a:lnTo>
                <a:lnTo>
                  <a:pt x="8387" y="99314"/>
                </a:lnTo>
                <a:lnTo>
                  <a:pt x="8521" y="99314"/>
                </a:lnTo>
                <a:lnTo>
                  <a:pt x="1828" y="106006"/>
                </a:lnTo>
                <a:lnTo>
                  <a:pt x="0" y="110350"/>
                </a:lnTo>
                <a:lnTo>
                  <a:pt x="0" y="120408"/>
                </a:lnTo>
                <a:lnTo>
                  <a:pt x="1917" y="124841"/>
                </a:lnTo>
                <a:lnTo>
                  <a:pt x="9029" y="131965"/>
                </a:lnTo>
                <a:lnTo>
                  <a:pt x="13284" y="133616"/>
                </a:lnTo>
                <a:lnTo>
                  <a:pt x="23190" y="133616"/>
                </a:lnTo>
                <a:lnTo>
                  <a:pt x="27058" y="131965"/>
                </a:lnTo>
                <a:lnTo>
                  <a:pt x="34734" y="124409"/>
                </a:lnTo>
                <a:lnTo>
                  <a:pt x="36728" y="120065"/>
                </a:lnTo>
                <a:lnTo>
                  <a:pt x="36728" y="110693"/>
                </a:lnTo>
                <a:lnTo>
                  <a:pt x="34823" y="106438"/>
                </a:lnTo>
                <a:lnTo>
                  <a:pt x="27698" y="99314"/>
                </a:lnTo>
                <a:lnTo>
                  <a:pt x="23533" y="97663"/>
                </a:lnTo>
                <a:close/>
              </a:path>
              <a:path w="36830" h="133984">
                <a:moveTo>
                  <a:pt x="23533" y="0"/>
                </a:moveTo>
                <a:lnTo>
                  <a:pt x="12941" y="0"/>
                </a:lnTo>
                <a:lnTo>
                  <a:pt x="8350" y="1651"/>
                </a:lnTo>
                <a:lnTo>
                  <a:pt x="8508" y="1651"/>
                </a:lnTo>
                <a:lnTo>
                  <a:pt x="1828" y="8331"/>
                </a:lnTo>
                <a:lnTo>
                  <a:pt x="0" y="12852"/>
                </a:lnTo>
                <a:lnTo>
                  <a:pt x="0" y="22923"/>
                </a:lnTo>
                <a:lnTo>
                  <a:pt x="1917" y="27178"/>
                </a:lnTo>
                <a:lnTo>
                  <a:pt x="9029" y="34290"/>
                </a:lnTo>
                <a:lnTo>
                  <a:pt x="13284" y="35941"/>
                </a:lnTo>
                <a:lnTo>
                  <a:pt x="23190" y="35941"/>
                </a:lnTo>
                <a:lnTo>
                  <a:pt x="27058" y="34290"/>
                </a:lnTo>
                <a:lnTo>
                  <a:pt x="34734" y="26746"/>
                </a:lnTo>
                <a:lnTo>
                  <a:pt x="36728" y="22567"/>
                </a:lnTo>
                <a:lnTo>
                  <a:pt x="36728" y="13195"/>
                </a:lnTo>
                <a:lnTo>
                  <a:pt x="34823" y="8763"/>
                </a:lnTo>
                <a:lnTo>
                  <a:pt x="27698" y="1651"/>
                </a:lnTo>
                <a:lnTo>
                  <a:pt x="23533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82" name="object 82" descr="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2321623" y="8592825"/>
            <a:ext cx="3765781" cy="247696"/>
          </a:xfrm>
          <a:prstGeom prst="rect">
            <a:avLst/>
          </a:prstGeom>
        </p:spPr>
      </p:pic>
      <p:sp>
        <p:nvSpPr>
          <p:cNvPr id="83" name="object 83" descr=""/>
          <p:cNvSpPr/>
          <p:nvPr/>
        </p:nvSpPr>
        <p:spPr>
          <a:xfrm>
            <a:off x="6236742" y="8684762"/>
            <a:ext cx="36830" cy="65405"/>
          </a:xfrm>
          <a:custGeom>
            <a:avLst/>
            <a:gdLst/>
            <a:ahLst/>
            <a:cxnLst/>
            <a:rect l="l" t="t" r="r" b="b"/>
            <a:pathLst>
              <a:path w="36829" h="65404">
                <a:moveTo>
                  <a:pt x="23875" y="0"/>
                </a:moveTo>
                <a:lnTo>
                  <a:pt x="13284" y="0"/>
                </a:lnTo>
                <a:lnTo>
                  <a:pt x="8762" y="1828"/>
                </a:lnTo>
                <a:lnTo>
                  <a:pt x="5473" y="5473"/>
                </a:lnTo>
                <a:lnTo>
                  <a:pt x="1816" y="8597"/>
                </a:lnTo>
                <a:lnTo>
                  <a:pt x="0" y="13030"/>
                </a:lnTo>
                <a:lnTo>
                  <a:pt x="0" y="22745"/>
                </a:lnTo>
                <a:lnTo>
                  <a:pt x="2425" y="26835"/>
                </a:lnTo>
                <a:lnTo>
                  <a:pt x="7289" y="31000"/>
                </a:lnTo>
                <a:lnTo>
                  <a:pt x="11976" y="34645"/>
                </a:lnTo>
                <a:lnTo>
                  <a:pt x="14325" y="37426"/>
                </a:lnTo>
                <a:lnTo>
                  <a:pt x="14325" y="41071"/>
                </a:lnTo>
                <a:lnTo>
                  <a:pt x="12331" y="44894"/>
                </a:lnTo>
                <a:lnTo>
                  <a:pt x="8331" y="50787"/>
                </a:lnTo>
                <a:lnTo>
                  <a:pt x="5029" y="56349"/>
                </a:lnTo>
                <a:lnTo>
                  <a:pt x="3390" y="59474"/>
                </a:lnTo>
                <a:lnTo>
                  <a:pt x="3390" y="63639"/>
                </a:lnTo>
                <a:lnTo>
                  <a:pt x="4952" y="65379"/>
                </a:lnTo>
                <a:lnTo>
                  <a:pt x="10680" y="65379"/>
                </a:lnTo>
                <a:lnTo>
                  <a:pt x="35501" y="26704"/>
                </a:lnTo>
                <a:lnTo>
                  <a:pt x="36461" y="18757"/>
                </a:lnTo>
                <a:lnTo>
                  <a:pt x="36461" y="13728"/>
                </a:lnTo>
                <a:lnTo>
                  <a:pt x="34632" y="9474"/>
                </a:lnTo>
                <a:lnTo>
                  <a:pt x="30987" y="5994"/>
                </a:lnTo>
                <a:lnTo>
                  <a:pt x="27863" y="2006"/>
                </a:lnTo>
                <a:lnTo>
                  <a:pt x="23875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84" name="object 84" descr="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6432191" y="8596739"/>
            <a:ext cx="238048" cy="240919"/>
          </a:xfrm>
          <a:prstGeom prst="rect">
            <a:avLst/>
          </a:prstGeom>
        </p:spPr>
      </p:pic>
      <p:pic>
        <p:nvPicPr>
          <p:cNvPr id="85" name="object 85" descr="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6722694" y="8595695"/>
            <a:ext cx="240288" cy="240919"/>
          </a:xfrm>
          <a:prstGeom prst="rect">
            <a:avLst/>
          </a:prstGeom>
        </p:spPr>
      </p:pic>
      <p:pic>
        <p:nvPicPr>
          <p:cNvPr id="86" name="object 86" descr="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7013980" y="8594657"/>
            <a:ext cx="244830" cy="241426"/>
          </a:xfrm>
          <a:prstGeom prst="rect">
            <a:avLst/>
          </a:prstGeom>
        </p:spPr>
      </p:pic>
      <p:pic>
        <p:nvPicPr>
          <p:cNvPr id="87" name="object 87" descr="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554894" y="8914757"/>
            <a:ext cx="1986807" cy="247430"/>
          </a:xfrm>
          <a:prstGeom prst="rect">
            <a:avLst/>
          </a:prstGeom>
        </p:spPr>
      </p:pic>
      <p:pic>
        <p:nvPicPr>
          <p:cNvPr id="88" name="object 88" descr="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2611610" y="8914752"/>
            <a:ext cx="832604" cy="249259"/>
          </a:xfrm>
          <a:prstGeom prst="rect">
            <a:avLst/>
          </a:prstGeom>
        </p:spPr>
      </p:pic>
      <p:sp>
        <p:nvSpPr>
          <p:cNvPr id="89" name="object 89" descr=""/>
          <p:cNvSpPr/>
          <p:nvPr/>
        </p:nvSpPr>
        <p:spPr>
          <a:xfrm>
            <a:off x="3596420" y="9008774"/>
            <a:ext cx="36830" cy="65405"/>
          </a:xfrm>
          <a:custGeom>
            <a:avLst/>
            <a:gdLst/>
            <a:ahLst/>
            <a:cxnLst/>
            <a:rect l="l" t="t" r="r" b="b"/>
            <a:pathLst>
              <a:path w="36829" h="65404">
                <a:moveTo>
                  <a:pt x="23875" y="0"/>
                </a:moveTo>
                <a:lnTo>
                  <a:pt x="13284" y="0"/>
                </a:lnTo>
                <a:lnTo>
                  <a:pt x="8762" y="1828"/>
                </a:lnTo>
                <a:lnTo>
                  <a:pt x="5473" y="5473"/>
                </a:lnTo>
                <a:lnTo>
                  <a:pt x="1816" y="8597"/>
                </a:lnTo>
                <a:lnTo>
                  <a:pt x="0" y="13030"/>
                </a:lnTo>
                <a:lnTo>
                  <a:pt x="0" y="22745"/>
                </a:lnTo>
                <a:lnTo>
                  <a:pt x="2425" y="26835"/>
                </a:lnTo>
                <a:lnTo>
                  <a:pt x="7289" y="31000"/>
                </a:lnTo>
                <a:lnTo>
                  <a:pt x="11976" y="34645"/>
                </a:lnTo>
                <a:lnTo>
                  <a:pt x="14325" y="37426"/>
                </a:lnTo>
                <a:lnTo>
                  <a:pt x="14325" y="41071"/>
                </a:lnTo>
                <a:lnTo>
                  <a:pt x="12331" y="44894"/>
                </a:lnTo>
                <a:lnTo>
                  <a:pt x="8331" y="50787"/>
                </a:lnTo>
                <a:lnTo>
                  <a:pt x="5029" y="56349"/>
                </a:lnTo>
                <a:lnTo>
                  <a:pt x="3390" y="59474"/>
                </a:lnTo>
                <a:lnTo>
                  <a:pt x="3390" y="63639"/>
                </a:lnTo>
                <a:lnTo>
                  <a:pt x="4952" y="65379"/>
                </a:lnTo>
                <a:lnTo>
                  <a:pt x="10680" y="65379"/>
                </a:lnTo>
                <a:lnTo>
                  <a:pt x="35501" y="26704"/>
                </a:lnTo>
                <a:lnTo>
                  <a:pt x="36461" y="18757"/>
                </a:lnTo>
                <a:lnTo>
                  <a:pt x="36461" y="13728"/>
                </a:lnTo>
                <a:lnTo>
                  <a:pt x="34632" y="9474"/>
                </a:lnTo>
                <a:lnTo>
                  <a:pt x="30987" y="5994"/>
                </a:lnTo>
                <a:lnTo>
                  <a:pt x="27863" y="2006"/>
                </a:lnTo>
                <a:lnTo>
                  <a:pt x="23875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90" name="object 90" descr="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3781955" y="8916841"/>
            <a:ext cx="1717669" cy="246646"/>
          </a:xfrm>
          <a:prstGeom prst="rect">
            <a:avLst/>
          </a:prstGeom>
        </p:spPr>
      </p:pic>
      <p:pic>
        <p:nvPicPr>
          <p:cNvPr id="91" name="object 91" descr=""/>
          <p:cNvPicPr/>
          <p:nvPr/>
        </p:nvPicPr>
        <p:blipFill>
          <a:blip r:embed="rId46" cstate="print"/>
          <a:stretch>
            <a:fillRect/>
          </a:stretch>
        </p:blipFill>
        <p:spPr>
          <a:xfrm>
            <a:off x="234852" y="9586195"/>
            <a:ext cx="116941" cy="198716"/>
          </a:xfrm>
          <a:prstGeom prst="rect">
            <a:avLst/>
          </a:prstGeom>
        </p:spPr>
      </p:pic>
      <p:pic>
        <p:nvPicPr>
          <p:cNvPr id="92" name="object 92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628921" y="9000708"/>
            <a:ext cx="80467" cy="79959"/>
          </a:xfrm>
          <a:prstGeom prst="rect">
            <a:avLst/>
          </a:prstGeom>
        </p:spPr>
      </p:pic>
      <p:sp>
        <p:nvSpPr>
          <p:cNvPr id="93" name="object 93" descr=""/>
          <p:cNvSpPr/>
          <p:nvPr/>
        </p:nvSpPr>
        <p:spPr>
          <a:xfrm>
            <a:off x="406332" y="9748188"/>
            <a:ext cx="36195" cy="36830"/>
          </a:xfrm>
          <a:custGeom>
            <a:avLst/>
            <a:gdLst/>
            <a:ahLst/>
            <a:cxnLst/>
            <a:rect l="l" t="t" r="r" b="b"/>
            <a:pathLst>
              <a:path w="36195" h="36829">
                <a:moveTo>
                  <a:pt x="22745" y="0"/>
                </a:moveTo>
                <a:lnTo>
                  <a:pt x="13017" y="0"/>
                </a:lnTo>
                <a:lnTo>
                  <a:pt x="8762" y="1917"/>
                </a:lnTo>
                <a:lnTo>
                  <a:pt x="1650" y="9029"/>
                </a:lnTo>
                <a:lnTo>
                  <a:pt x="0" y="13208"/>
                </a:lnTo>
                <a:lnTo>
                  <a:pt x="0" y="23444"/>
                </a:lnTo>
                <a:lnTo>
                  <a:pt x="1650" y="27698"/>
                </a:lnTo>
                <a:lnTo>
                  <a:pt x="4952" y="31000"/>
                </a:lnTo>
                <a:lnTo>
                  <a:pt x="8762" y="34645"/>
                </a:lnTo>
                <a:lnTo>
                  <a:pt x="13017" y="36474"/>
                </a:lnTo>
                <a:lnTo>
                  <a:pt x="22745" y="36474"/>
                </a:lnTo>
                <a:lnTo>
                  <a:pt x="26911" y="34645"/>
                </a:lnTo>
                <a:lnTo>
                  <a:pt x="30213" y="31000"/>
                </a:lnTo>
                <a:lnTo>
                  <a:pt x="34035" y="27698"/>
                </a:lnTo>
                <a:lnTo>
                  <a:pt x="35940" y="23444"/>
                </a:lnTo>
                <a:lnTo>
                  <a:pt x="35940" y="18237"/>
                </a:lnTo>
                <a:lnTo>
                  <a:pt x="35940" y="13208"/>
                </a:lnTo>
                <a:lnTo>
                  <a:pt x="34035" y="9029"/>
                </a:lnTo>
                <a:lnTo>
                  <a:pt x="30213" y="5740"/>
                </a:lnTo>
                <a:lnTo>
                  <a:pt x="26911" y="1917"/>
                </a:lnTo>
                <a:lnTo>
                  <a:pt x="22745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94" name="object 94" descr=""/>
          <p:cNvPicPr/>
          <p:nvPr/>
        </p:nvPicPr>
        <p:blipFill>
          <a:blip r:embed="rId47" cstate="print"/>
          <a:stretch>
            <a:fillRect/>
          </a:stretch>
        </p:blipFill>
        <p:spPr>
          <a:xfrm>
            <a:off x="560626" y="9564832"/>
            <a:ext cx="1125192" cy="244831"/>
          </a:xfrm>
          <a:prstGeom prst="rect">
            <a:avLst/>
          </a:prstGeom>
        </p:spPr>
      </p:pic>
      <p:sp>
        <p:nvSpPr>
          <p:cNvPr id="95" name="object 95" descr=""/>
          <p:cNvSpPr/>
          <p:nvPr/>
        </p:nvSpPr>
        <p:spPr>
          <a:xfrm>
            <a:off x="1836973" y="9622137"/>
            <a:ext cx="36830" cy="133985"/>
          </a:xfrm>
          <a:custGeom>
            <a:avLst/>
            <a:gdLst/>
            <a:ahLst/>
            <a:cxnLst/>
            <a:rect l="l" t="t" r="r" b="b"/>
            <a:pathLst>
              <a:path w="36830" h="133984">
                <a:moveTo>
                  <a:pt x="23533" y="97662"/>
                </a:moveTo>
                <a:lnTo>
                  <a:pt x="12941" y="97662"/>
                </a:lnTo>
                <a:lnTo>
                  <a:pt x="8387" y="99313"/>
                </a:lnTo>
                <a:lnTo>
                  <a:pt x="8521" y="99313"/>
                </a:lnTo>
                <a:lnTo>
                  <a:pt x="1828" y="106006"/>
                </a:lnTo>
                <a:lnTo>
                  <a:pt x="0" y="110350"/>
                </a:lnTo>
                <a:lnTo>
                  <a:pt x="0" y="120408"/>
                </a:lnTo>
                <a:lnTo>
                  <a:pt x="1917" y="124840"/>
                </a:lnTo>
                <a:lnTo>
                  <a:pt x="9029" y="131965"/>
                </a:lnTo>
                <a:lnTo>
                  <a:pt x="13284" y="133616"/>
                </a:lnTo>
                <a:lnTo>
                  <a:pt x="23190" y="133616"/>
                </a:lnTo>
                <a:lnTo>
                  <a:pt x="27058" y="131965"/>
                </a:lnTo>
                <a:lnTo>
                  <a:pt x="34734" y="124409"/>
                </a:lnTo>
                <a:lnTo>
                  <a:pt x="36728" y="120065"/>
                </a:lnTo>
                <a:lnTo>
                  <a:pt x="36728" y="110693"/>
                </a:lnTo>
                <a:lnTo>
                  <a:pt x="34823" y="106438"/>
                </a:lnTo>
                <a:lnTo>
                  <a:pt x="27698" y="99313"/>
                </a:lnTo>
                <a:lnTo>
                  <a:pt x="23533" y="97662"/>
                </a:lnTo>
                <a:close/>
              </a:path>
              <a:path w="36830" h="133984">
                <a:moveTo>
                  <a:pt x="23533" y="0"/>
                </a:moveTo>
                <a:lnTo>
                  <a:pt x="12941" y="0"/>
                </a:lnTo>
                <a:lnTo>
                  <a:pt x="8350" y="1650"/>
                </a:lnTo>
                <a:lnTo>
                  <a:pt x="8508" y="1650"/>
                </a:lnTo>
                <a:lnTo>
                  <a:pt x="1828" y="8331"/>
                </a:lnTo>
                <a:lnTo>
                  <a:pt x="0" y="12852"/>
                </a:lnTo>
                <a:lnTo>
                  <a:pt x="0" y="22923"/>
                </a:lnTo>
                <a:lnTo>
                  <a:pt x="1917" y="27177"/>
                </a:lnTo>
                <a:lnTo>
                  <a:pt x="9029" y="34289"/>
                </a:lnTo>
                <a:lnTo>
                  <a:pt x="13284" y="35940"/>
                </a:lnTo>
                <a:lnTo>
                  <a:pt x="23190" y="35940"/>
                </a:lnTo>
                <a:lnTo>
                  <a:pt x="27058" y="34289"/>
                </a:lnTo>
                <a:lnTo>
                  <a:pt x="34734" y="26746"/>
                </a:lnTo>
                <a:lnTo>
                  <a:pt x="36728" y="22567"/>
                </a:lnTo>
                <a:lnTo>
                  <a:pt x="36728" y="13195"/>
                </a:lnTo>
                <a:lnTo>
                  <a:pt x="34823" y="8762"/>
                </a:lnTo>
                <a:lnTo>
                  <a:pt x="27698" y="1650"/>
                </a:lnTo>
                <a:lnTo>
                  <a:pt x="23533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96" name="object 96" descr=""/>
          <p:cNvPicPr/>
          <p:nvPr/>
        </p:nvPicPr>
        <p:blipFill>
          <a:blip r:embed="rId48" cstate="print"/>
          <a:stretch>
            <a:fillRect/>
          </a:stretch>
        </p:blipFill>
        <p:spPr>
          <a:xfrm>
            <a:off x="2028774" y="9564834"/>
            <a:ext cx="1402410" cy="246653"/>
          </a:xfrm>
          <a:prstGeom prst="rect">
            <a:avLst/>
          </a:prstGeom>
        </p:spPr>
      </p:pic>
      <p:pic>
        <p:nvPicPr>
          <p:cNvPr id="97" name="object 97" descr="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3513080" y="9563792"/>
            <a:ext cx="204965" cy="241960"/>
          </a:xfrm>
          <a:prstGeom prst="rect">
            <a:avLst/>
          </a:prstGeom>
        </p:spPr>
      </p:pic>
      <p:pic>
        <p:nvPicPr>
          <p:cNvPr id="98" name="object 98" descr=""/>
          <p:cNvPicPr/>
          <p:nvPr/>
        </p:nvPicPr>
        <p:blipFill>
          <a:blip r:embed="rId50" cstate="print"/>
          <a:stretch>
            <a:fillRect/>
          </a:stretch>
        </p:blipFill>
        <p:spPr>
          <a:xfrm>
            <a:off x="3788985" y="9565354"/>
            <a:ext cx="240919" cy="246646"/>
          </a:xfrm>
          <a:prstGeom prst="rect">
            <a:avLst/>
          </a:prstGeom>
        </p:spPr>
      </p:pic>
      <p:pic>
        <p:nvPicPr>
          <p:cNvPr id="99" name="object 99" descr=""/>
          <p:cNvPicPr/>
          <p:nvPr/>
        </p:nvPicPr>
        <p:blipFill>
          <a:blip r:embed="rId51" cstate="print"/>
          <a:stretch>
            <a:fillRect/>
          </a:stretch>
        </p:blipFill>
        <p:spPr>
          <a:xfrm>
            <a:off x="4077422" y="9566661"/>
            <a:ext cx="248729" cy="243001"/>
          </a:xfrm>
          <a:prstGeom prst="rect">
            <a:avLst/>
          </a:prstGeom>
        </p:spPr>
      </p:pic>
      <p:pic>
        <p:nvPicPr>
          <p:cNvPr id="100" name="object 100" descr=""/>
          <p:cNvPicPr/>
          <p:nvPr/>
        </p:nvPicPr>
        <p:blipFill>
          <a:blip r:embed="rId52" cstate="print"/>
          <a:stretch>
            <a:fillRect/>
          </a:stretch>
        </p:blipFill>
        <p:spPr>
          <a:xfrm>
            <a:off x="4378601" y="9565875"/>
            <a:ext cx="240385" cy="242747"/>
          </a:xfrm>
          <a:prstGeom prst="rect">
            <a:avLst/>
          </a:prstGeom>
        </p:spPr>
      </p:pic>
      <p:sp>
        <p:nvSpPr>
          <p:cNvPr id="101" name="object 101" descr=""/>
          <p:cNvSpPr/>
          <p:nvPr/>
        </p:nvSpPr>
        <p:spPr>
          <a:xfrm>
            <a:off x="4769892" y="9656771"/>
            <a:ext cx="36830" cy="65405"/>
          </a:xfrm>
          <a:custGeom>
            <a:avLst/>
            <a:gdLst/>
            <a:ahLst/>
            <a:cxnLst/>
            <a:rect l="l" t="t" r="r" b="b"/>
            <a:pathLst>
              <a:path w="36829" h="65404">
                <a:moveTo>
                  <a:pt x="23875" y="0"/>
                </a:moveTo>
                <a:lnTo>
                  <a:pt x="13284" y="0"/>
                </a:lnTo>
                <a:lnTo>
                  <a:pt x="8762" y="1828"/>
                </a:lnTo>
                <a:lnTo>
                  <a:pt x="5473" y="5473"/>
                </a:lnTo>
                <a:lnTo>
                  <a:pt x="1816" y="8597"/>
                </a:lnTo>
                <a:lnTo>
                  <a:pt x="0" y="13030"/>
                </a:lnTo>
                <a:lnTo>
                  <a:pt x="0" y="22745"/>
                </a:lnTo>
                <a:lnTo>
                  <a:pt x="2425" y="26835"/>
                </a:lnTo>
                <a:lnTo>
                  <a:pt x="7289" y="31000"/>
                </a:lnTo>
                <a:lnTo>
                  <a:pt x="11976" y="34645"/>
                </a:lnTo>
                <a:lnTo>
                  <a:pt x="14325" y="37426"/>
                </a:lnTo>
                <a:lnTo>
                  <a:pt x="14325" y="41071"/>
                </a:lnTo>
                <a:lnTo>
                  <a:pt x="12331" y="44894"/>
                </a:lnTo>
                <a:lnTo>
                  <a:pt x="8331" y="50787"/>
                </a:lnTo>
                <a:lnTo>
                  <a:pt x="5029" y="56349"/>
                </a:lnTo>
                <a:lnTo>
                  <a:pt x="3390" y="59474"/>
                </a:lnTo>
                <a:lnTo>
                  <a:pt x="3390" y="63639"/>
                </a:lnTo>
                <a:lnTo>
                  <a:pt x="4952" y="65379"/>
                </a:lnTo>
                <a:lnTo>
                  <a:pt x="10680" y="65379"/>
                </a:lnTo>
                <a:lnTo>
                  <a:pt x="35501" y="26704"/>
                </a:lnTo>
                <a:lnTo>
                  <a:pt x="36461" y="18757"/>
                </a:lnTo>
                <a:lnTo>
                  <a:pt x="36461" y="13728"/>
                </a:lnTo>
                <a:lnTo>
                  <a:pt x="34632" y="9474"/>
                </a:lnTo>
                <a:lnTo>
                  <a:pt x="30987" y="5994"/>
                </a:lnTo>
                <a:lnTo>
                  <a:pt x="27863" y="2006"/>
                </a:lnTo>
                <a:lnTo>
                  <a:pt x="23875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2" name="object 102" descr=""/>
          <p:cNvPicPr/>
          <p:nvPr/>
        </p:nvPicPr>
        <p:blipFill>
          <a:blip r:embed="rId53" cstate="print"/>
          <a:stretch>
            <a:fillRect/>
          </a:stretch>
        </p:blipFill>
        <p:spPr>
          <a:xfrm>
            <a:off x="561929" y="9889100"/>
            <a:ext cx="817750" cy="246379"/>
          </a:xfrm>
          <a:prstGeom prst="rect">
            <a:avLst/>
          </a:prstGeom>
        </p:spPr>
      </p:pic>
      <p:sp>
        <p:nvSpPr>
          <p:cNvPr id="103" name="object 103" descr=""/>
          <p:cNvSpPr/>
          <p:nvPr/>
        </p:nvSpPr>
        <p:spPr>
          <a:xfrm>
            <a:off x="1452191" y="9909929"/>
            <a:ext cx="53340" cy="199390"/>
          </a:xfrm>
          <a:custGeom>
            <a:avLst/>
            <a:gdLst/>
            <a:ahLst/>
            <a:cxnLst/>
            <a:rect l="l" t="t" r="r" b="b"/>
            <a:pathLst>
              <a:path w="53340" h="199390">
                <a:moveTo>
                  <a:pt x="49656" y="0"/>
                </a:moveTo>
                <a:lnTo>
                  <a:pt x="41325" y="0"/>
                </a:lnTo>
                <a:lnTo>
                  <a:pt x="38976" y="1739"/>
                </a:lnTo>
                <a:lnTo>
                  <a:pt x="31419" y="11462"/>
                </a:lnTo>
                <a:lnTo>
                  <a:pt x="25133" y="16933"/>
                </a:lnTo>
                <a:lnTo>
                  <a:pt x="17351" y="21621"/>
                </a:lnTo>
                <a:lnTo>
                  <a:pt x="8077" y="25527"/>
                </a:lnTo>
                <a:lnTo>
                  <a:pt x="2692" y="27266"/>
                </a:lnTo>
                <a:lnTo>
                  <a:pt x="0" y="29870"/>
                </a:lnTo>
                <a:lnTo>
                  <a:pt x="0" y="39763"/>
                </a:lnTo>
                <a:lnTo>
                  <a:pt x="3467" y="42976"/>
                </a:lnTo>
                <a:lnTo>
                  <a:pt x="10413" y="42976"/>
                </a:lnTo>
                <a:lnTo>
                  <a:pt x="14405" y="42245"/>
                </a:lnTo>
                <a:lnTo>
                  <a:pt x="19597" y="40049"/>
                </a:lnTo>
                <a:lnTo>
                  <a:pt x="25992" y="36386"/>
                </a:lnTo>
                <a:lnTo>
                  <a:pt x="33591" y="31254"/>
                </a:lnTo>
                <a:lnTo>
                  <a:pt x="33591" y="195516"/>
                </a:lnTo>
                <a:lnTo>
                  <a:pt x="36804" y="198983"/>
                </a:lnTo>
                <a:lnTo>
                  <a:pt x="49656" y="198983"/>
                </a:lnTo>
                <a:lnTo>
                  <a:pt x="52870" y="195516"/>
                </a:lnTo>
                <a:lnTo>
                  <a:pt x="52870" y="188569"/>
                </a:lnTo>
                <a:lnTo>
                  <a:pt x="52870" y="2006"/>
                </a:lnTo>
                <a:lnTo>
                  <a:pt x="49656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4" name="object 104" descr=""/>
          <p:cNvPicPr/>
          <p:nvPr/>
        </p:nvPicPr>
        <p:blipFill>
          <a:blip r:embed="rId54" cstate="print"/>
          <a:stretch>
            <a:fillRect/>
          </a:stretch>
        </p:blipFill>
        <p:spPr>
          <a:xfrm>
            <a:off x="1603352" y="9889878"/>
            <a:ext cx="855374" cy="242738"/>
          </a:xfrm>
          <a:prstGeom prst="rect">
            <a:avLst/>
          </a:prstGeom>
        </p:spPr>
      </p:pic>
      <p:sp>
        <p:nvSpPr>
          <p:cNvPr id="105" name="object 105" descr=""/>
          <p:cNvSpPr/>
          <p:nvPr/>
        </p:nvSpPr>
        <p:spPr>
          <a:xfrm>
            <a:off x="2609627" y="9980769"/>
            <a:ext cx="36830" cy="65405"/>
          </a:xfrm>
          <a:custGeom>
            <a:avLst/>
            <a:gdLst/>
            <a:ahLst/>
            <a:cxnLst/>
            <a:rect l="l" t="t" r="r" b="b"/>
            <a:pathLst>
              <a:path w="36830" h="65404">
                <a:moveTo>
                  <a:pt x="23876" y="0"/>
                </a:moveTo>
                <a:lnTo>
                  <a:pt x="13284" y="0"/>
                </a:lnTo>
                <a:lnTo>
                  <a:pt x="8763" y="1828"/>
                </a:lnTo>
                <a:lnTo>
                  <a:pt x="5473" y="5473"/>
                </a:lnTo>
                <a:lnTo>
                  <a:pt x="1816" y="8597"/>
                </a:lnTo>
                <a:lnTo>
                  <a:pt x="0" y="13030"/>
                </a:lnTo>
                <a:lnTo>
                  <a:pt x="0" y="22745"/>
                </a:lnTo>
                <a:lnTo>
                  <a:pt x="2425" y="26835"/>
                </a:lnTo>
                <a:lnTo>
                  <a:pt x="7289" y="31000"/>
                </a:lnTo>
                <a:lnTo>
                  <a:pt x="11976" y="34645"/>
                </a:lnTo>
                <a:lnTo>
                  <a:pt x="14325" y="37426"/>
                </a:lnTo>
                <a:lnTo>
                  <a:pt x="14325" y="41071"/>
                </a:lnTo>
                <a:lnTo>
                  <a:pt x="12331" y="44894"/>
                </a:lnTo>
                <a:lnTo>
                  <a:pt x="8331" y="50787"/>
                </a:lnTo>
                <a:lnTo>
                  <a:pt x="5029" y="56349"/>
                </a:lnTo>
                <a:lnTo>
                  <a:pt x="3390" y="59474"/>
                </a:lnTo>
                <a:lnTo>
                  <a:pt x="3390" y="63639"/>
                </a:lnTo>
                <a:lnTo>
                  <a:pt x="4953" y="65379"/>
                </a:lnTo>
                <a:lnTo>
                  <a:pt x="10680" y="65379"/>
                </a:lnTo>
                <a:lnTo>
                  <a:pt x="35501" y="26704"/>
                </a:lnTo>
                <a:lnTo>
                  <a:pt x="36461" y="18757"/>
                </a:lnTo>
                <a:lnTo>
                  <a:pt x="36461" y="13728"/>
                </a:lnTo>
                <a:lnTo>
                  <a:pt x="34632" y="9474"/>
                </a:lnTo>
                <a:lnTo>
                  <a:pt x="30988" y="5994"/>
                </a:lnTo>
                <a:lnTo>
                  <a:pt x="27863" y="2006"/>
                </a:lnTo>
                <a:lnTo>
                  <a:pt x="23876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6" name="object 106" descr=""/>
          <p:cNvPicPr/>
          <p:nvPr/>
        </p:nvPicPr>
        <p:blipFill>
          <a:blip r:embed="rId55" cstate="print"/>
          <a:stretch>
            <a:fillRect/>
          </a:stretch>
        </p:blipFill>
        <p:spPr>
          <a:xfrm>
            <a:off x="2797251" y="9899256"/>
            <a:ext cx="251853" cy="235445"/>
          </a:xfrm>
          <a:prstGeom prst="rect">
            <a:avLst/>
          </a:prstGeom>
        </p:spPr>
      </p:pic>
      <p:pic>
        <p:nvPicPr>
          <p:cNvPr id="107" name="object 107" descr=""/>
          <p:cNvPicPr/>
          <p:nvPr/>
        </p:nvPicPr>
        <p:blipFill>
          <a:blip r:embed="rId56" cstate="print"/>
          <a:stretch>
            <a:fillRect/>
          </a:stretch>
        </p:blipFill>
        <p:spPr>
          <a:xfrm>
            <a:off x="3388941" y="9890658"/>
            <a:ext cx="240919" cy="243001"/>
          </a:xfrm>
          <a:prstGeom prst="rect">
            <a:avLst/>
          </a:prstGeom>
        </p:spPr>
      </p:pic>
      <p:pic>
        <p:nvPicPr>
          <p:cNvPr id="108" name="object 108" descr="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3113030" y="9887791"/>
            <a:ext cx="204965" cy="241960"/>
          </a:xfrm>
          <a:prstGeom prst="rect">
            <a:avLst/>
          </a:prstGeom>
        </p:spPr>
      </p:pic>
      <p:pic>
        <p:nvPicPr>
          <p:cNvPr id="109" name="object 109" descr=""/>
          <p:cNvPicPr/>
          <p:nvPr/>
        </p:nvPicPr>
        <p:blipFill>
          <a:blip r:embed="rId57" cstate="print"/>
          <a:stretch>
            <a:fillRect/>
          </a:stretch>
        </p:blipFill>
        <p:spPr>
          <a:xfrm>
            <a:off x="3975787" y="9900818"/>
            <a:ext cx="228826" cy="232841"/>
          </a:xfrm>
          <a:prstGeom prst="rect">
            <a:avLst/>
          </a:prstGeom>
        </p:spPr>
      </p:pic>
      <p:pic>
        <p:nvPicPr>
          <p:cNvPr id="110" name="object 110" descr=""/>
          <p:cNvPicPr/>
          <p:nvPr/>
        </p:nvPicPr>
        <p:blipFill>
          <a:blip r:embed="rId58" cstate="print"/>
          <a:stretch>
            <a:fillRect/>
          </a:stretch>
        </p:blipFill>
        <p:spPr>
          <a:xfrm>
            <a:off x="3680222" y="9888835"/>
            <a:ext cx="243880" cy="246646"/>
          </a:xfrm>
          <a:prstGeom prst="rect">
            <a:avLst/>
          </a:prstGeom>
        </p:spPr>
      </p:pic>
      <p:pic>
        <p:nvPicPr>
          <p:cNvPr id="111" name="object 111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348751" y="9972704"/>
            <a:ext cx="80467" cy="799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停水公告</dc:title>
  <dcterms:created xsi:type="dcterms:W3CDTF">2024-06-29T16:51:44Z</dcterms:created>
  <dcterms:modified xsi:type="dcterms:W3CDTF">2024-06-29T16:51:44Z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2024-06-30T00:00:00Z</vt:filetime>
  </property>
  <property fmtid="{D5CDD505-2E9C-101B-9397-08002B2CF9AE}" pid="3" name="Creator">
    <vt:lpwstr>Adobe Illustrator 28.5 (Windows)</vt:lpwstr>
  </property>
  <property fmtid="{D5CDD505-2E9C-101B-9397-08002B2CF9AE}" pid="4" name="LastSaved">
    <vt:filetime>2024-06-29T00:00:00Z</vt:filetime>
  </property>
  <property fmtid="{D5CDD505-2E9C-101B-9397-08002B2CF9AE}" pid="5" name="Producer">
    <vt:lpwstr>Adobe PDF library 17.00</vt:lpwstr>
  </property>
</Properties>
</file>